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
  </p:notesMasterIdLst>
  <p:sldIdLst>
    <p:sldId id="7403" r:id="rId2"/>
    <p:sldId id="7404" r:id="rId3"/>
    <p:sldId id="7405" r:id="rId4"/>
    <p:sldId id="7406" r:id="rId5"/>
    <p:sldId id="7407" r:id="rId6"/>
    <p:sldId id="7408" r:id="rId7"/>
    <p:sldId id="7409" r:id="rId8"/>
    <p:sldId id="7410" r:id="rId9"/>
    <p:sldId id="7392" r:id="rId10"/>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16D"/>
    <a:srgbClr val="009EE0"/>
    <a:srgbClr val="00B0F0"/>
    <a:srgbClr val="098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18462-3ACC-7146-AF2B-02E01363358E}" v="118" dt="2020-12-28T20:31:5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4660"/>
  </p:normalViewPr>
  <p:slideViewPr>
    <p:cSldViewPr snapToGrid="0">
      <p:cViewPr varScale="1">
        <p:scale>
          <a:sx n="157" d="100"/>
          <a:sy n="157" d="100"/>
        </p:scale>
        <p:origin x="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Ferguson" userId="15dc0e4a-5a82-431e-aa13-8432d2f6357d" providerId="ADAL" clId="{CC518462-3ACC-7146-AF2B-02E01363358E}"/>
    <pc:docChg chg="undo custSel addSld delSld modSld sldOrd delMainMaster modMainMaster">
      <pc:chgData name="Jana Ferguson" userId="15dc0e4a-5a82-431e-aa13-8432d2f6357d" providerId="ADAL" clId="{CC518462-3ACC-7146-AF2B-02E01363358E}" dt="2020-12-28T20:31:57.066" v="2835" actId="20577"/>
      <pc:docMkLst>
        <pc:docMk/>
      </pc:docMkLst>
      <pc:sldChg chg="delSp modSp del mod delDesignElem">
        <pc:chgData name="Jana Ferguson" userId="15dc0e4a-5a82-431e-aa13-8432d2f6357d" providerId="ADAL" clId="{CC518462-3ACC-7146-AF2B-02E01363358E}" dt="2020-12-28T20:03:32.086" v="1233" actId="2696"/>
        <pc:sldMkLst>
          <pc:docMk/>
          <pc:sldMk cId="975136954" sldId="257"/>
        </pc:sldMkLst>
        <pc:spChg chg="mod">
          <ac:chgData name="Jana Ferguson" userId="15dc0e4a-5a82-431e-aa13-8432d2f6357d" providerId="ADAL" clId="{CC518462-3ACC-7146-AF2B-02E01363358E}" dt="2020-12-28T19:41:51.640" v="11" actId="27636"/>
          <ac:spMkLst>
            <pc:docMk/>
            <pc:sldMk cId="975136954" sldId="257"/>
            <ac:spMk id="2" creationId="{17A9A28C-8371-4F14-909D-FFBD88120D77}"/>
          </ac:spMkLst>
        </pc:spChg>
        <pc:spChg chg="del">
          <ac:chgData name="Jana Ferguson" userId="15dc0e4a-5a82-431e-aa13-8432d2f6357d" providerId="ADAL" clId="{CC518462-3ACC-7146-AF2B-02E01363358E}" dt="2020-12-28T19:41:51.033" v="10"/>
          <ac:spMkLst>
            <pc:docMk/>
            <pc:sldMk cId="975136954" sldId="257"/>
            <ac:spMk id="10" creationId="{5E39A796-BE83-48B1-B33F-35C4A32AAB57}"/>
          </ac:spMkLst>
        </pc:spChg>
        <pc:spChg chg="del">
          <ac:chgData name="Jana Ferguson" userId="15dc0e4a-5a82-431e-aa13-8432d2f6357d" providerId="ADAL" clId="{CC518462-3ACC-7146-AF2B-02E01363358E}" dt="2020-12-28T19:41:51.033" v="10"/>
          <ac:spMkLst>
            <pc:docMk/>
            <pc:sldMk cId="975136954" sldId="257"/>
            <ac:spMk id="12" creationId="{72F84B47-E267-4194-8194-831DB7B5547F}"/>
          </ac:spMkLst>
        </pc:spChg>
      </pc:sldChg>
      <pc:sldChg chg="addSp delSp modSp del mod delDesignElem">
        <pc:chgData name="Jana Ferguson" userId="15dc0e4a-5a82-431e-aa13-8432d2f6357d" providerId="ADAL" clId="{CC518462-3ACC-7146-AF2B-02E01363358E}" dt="2020-12-28T20:08:28.151" v="1362" actId="2696"/>
        <pc:sldMkLst>
          <pc:docMk/>
          <pc:sldMk cId="1729119658" sldId="258"/>
        </pc:sldMkLst>
        <pc:spChg chg="del">
          <ac:chgData name="Jana Ferguson" userId="15dc0e4a-5a82-431e-aa13-8432d2f6357d" providerId="ADAL" clId="{CC518462-3ACC-7146-AF2B-02E01363358E}" dt="2020-12-28T19:42:27.955" v="16" actId="478"/>
          <ac:spMkLst>
            <pc:docMk/>
            <pc:sldMk cId="1729119658" sldId="258"/>
            <ac:spMk id="4" creationId="{DA5555AC-6B54-48CD-B1E3-C8A4D1AE9C0F}"/>
          </ac:spMkLst>
        </pc:spChg>
        <pc:spChg chg="add del mod">
          <ac:chgData name="Jana Ferguson" userId="15dc0e4a-5a82-431e-aa13-8432d2f6357d" providerId="ADAL" clId="{CC518462-3ACC-7146-AF2B-02E01363358E}" dt="2020-12-28T19:42:28.818" v="18"/>
          <ac:spMkLst>
            <pc:docMk/>
            <pc:sldMk cId="1729119658" sldId="258"/>
            <ac:spMk id="7" creationId="{4B08ECF7-933B-F34D-9453-B5557F09CF02}"/>
          </ac:spMkLst>
        </pc:spChg>
        <pc:spChg chg="del">
          <ac:chgData name="Jana Ferguson" userId="15dc0e4a-5a82-431e-aa13-8432d2f6357d" providerId="ADAL" clId="{CC518462-3ACC-7146-AF2B-02E01363358E}" dt="2020-12-28T19:41:51.033" v="10"/>
          <ac:spMkLst>
            <pc:docMk/>
            <pc:sldMk cId="1729119658" sldId="258"/>
            <ac:spMk id="10" creationId="{B775CD93-9DF2-48CB-9F57-1BCA9A46C7FA}"/>
          </ac:spMkLst>
        </pc:spChg>
        <pc:spChg chg="del">
          <ac:chgData name="Jana Ferguson" userId="15dc0e4a-5a82-431e-aa13-8432d2f6357d" providerId="ADAL" clId="{CC518462-3ACC-7146-AF2B-02E01363358E}" dt="2020-12-28T19:41:51.033" v="10"/>
          <ac:spMkLst>
            <pc:docMk/>
            <pc:sldMk cId="1729119658" sldId="258"/>
            <ac:spMk id="12" creationId="{6166C6D1-23AC-49C4-BA07-238E4E9F8CEB}"/>
          </ac:spMkLst>
        </pc:spChg>
        <pc:spChg chg="del">
          <ac:chgData name="Jana Ferguson" userId="15dc0e4a-5a82-431e-aa13-8432d2f6357d" providerId="ADAL" clId="{CC518462-3ACC-7146-AF2B-02E01363358E}" dt="2020-12-28T19:41:51.033" v="10"/>
          <ac:spMkLst>
            <pc:docMk/>
            <pc:sldMk cId="1729119658" sldId="258"/>
            <ac:spMk id="14" creationId="{1C091803-41C2-48E0-9228-5148460C7479}"/>
          </ac:spMkLst>
        </pc:spChg>
        <pc:picChg chg="mod">
          <ac:chgData name="Jana Ferguson" userId="15dc0e4a-5a82-431e-aa13-8432d2f6357d" providerId="ADAL" clId="{CC518462-3ACC-7146-AF2B-02E01363358E}" dt="2020-12-28T20:06:01.355" v="1341" actId="1076"/>
          <ac:picMkLst>
            <pc:docMk/>
            <pc:sldMk cId="1729119658" sldId="258"/>
            <ac:picMk id="5" creationId="{8702B52B-EEAA-47C9-A205-3DB7EBFEEAEC}"/>
          </ac:picMkLst>
        </pc:picChg>
      </pc:sldChg>
      <pc:sldChg chg="modSp del">
        <pc:chgData name="Jana Ferguson" userId="15dc0e4a-5a82-431e-aa13-8432d2f6357d" providerId="ADAL" clId="{CC518462-3ACC-7146-AF2B-02E01363358E}" dt="2020-12-28T20:12:44.054" v="1926" actId="2696"/>
        <pc:sldMkLst>
          <pc:docMk/>
          <pc:sldMk cId="1311260798" sldId="263"/>
        </pc:sldMkLst>
        <pc:spChg chg="mod">
          <ac:chgData name="Jana Ferguson" userId="15dc0e4a-5a82-431e-aa13-8432d2f6357d" providerId="ADAL" clId="{CC518462-3ACC-7146-AF2B-02E01363358E}" dt="2020-12-28T19:41:51.033" v="10"/>
          <ac:spMkLst>
            <pc:docMk/>
            <pc:sldMk cId="1311260798" sldId="263"/>
            <ac:spMk id="2" creationId="{7B5A85A1-F83A-48CE-95FF-60FAE225C433}"/>
          </ac:spMkLst>
        </pc:spChg>
      </pc:sldChg>
      <pc:sldChg chg="addSp delSp modSp del mod delDesignElem">
        <pc:chgData name="Jana Ferguson" userId="15dc0e4a-5a82-431e-aa13-8432d2f6357d" providerId="ADAL" clId="{CC518462-3ACC-7146-AF2B-02E01363358E}" dt="2020-12-28T20:16:18.100" v="2304" actId="2696"/>
        <pc:sldMkLst>
          <pc:docMk/>
          <pc:sldMk cId="1294110150" sldId="264"/>
        </pc:sldMkLst>
        <pc:spChg chg="del">
          <ac:chgData name="Jana Ferguson" userId="15dc0e4a-5a82-431e-aa13-8432d2f6357d" providerId="ADAL" clId="{CC518462-3ACC-7146-AF2B-02E01363358E}" dt="2020-12-28T20:16:13.911" v="2303" actId="478"/>
          <ac:spMkLst>
            <pc:docMk/>
            <pc:sldMk cId="1294110150" sldId="264"/>
            <ac:spMk id="2" creationId="{644545AE-335C-40BA-924F-AC1AC8EE5D43}"/>
          </ac:spMkLst>
        </pc:spChg>
        <pc:spChg chg="add mod">
          <ac:chgData name="Jana Ferguson" userId="15dc0e4a-5a82-431e-aa13-8432d2f6357d" providerId="ADAL" clId="{CC518462-3ACC-7146-AF2B-02E01363358E}" dt="2020-12-28T20:16:13.911" v="2303" actId="478"/>
          <ac:spMkLst>
            <pc:docMk/>
            <pc:sldMk cId="1294110150" sldId="264"/>
            <ac:spMk id="6" creationId="{FA44B0E2-24B7-BB42-814A-162305B13C16}"/>
          </ac:spMkLst>
        </pc:spChg>
        <pc:spChg chg="del">
          <ac:chgData name="Jana Ferguson" userId="15dc0e4a-5a82-431e-aa13-8432d2f6357d" providerId="ADAL" clId="{CC518462-3ACC-7146-AF2B-02E01363358E}" dt="2020-12-28T19:41:51.033" v="10"/>
          <ac:spMkLst>
            <pc:docMk/>
            <pc:sldMk cId="1294110150" sldId="264"/>
            <ac:spMk id="14" creationId="{EBF87945-A001-489F-9D9B-7D9435F0B9CA}"/>
          </ac:spMkLst>
        </pc:spChg>
      </pc:sldChg>
      <pc:sldChg chg="delSp del delDesignElem">
        <pc:chgData name="Jana Ferguson" userId="15dc0e4a-5a82-431e-aa13-8432d2f6357d" providerId="ADAL" clId="{CC518462-3ACC-7146-AF2B-02E01363358E}" dt="2020-12-28T20:19:05.370" v="2371" actId="2696"/>
        <pc:sldMkLst>
          <pc:docMk/>
          <pc:sldMk cId="1735180814" sldId="265"/>
        </pc:sldMkLst>
        <pc:spChg chg="del">
          <ac:chgData name="Jana Ferguson" userId="15dc0e4a-5a82-431e-aa13-8432d2f6357d" providerId="ADAL" clId="{CC518462-3ACC-7146-AF2B-02E01363358E}" dt="2020-12-28T19:41:51.033" v="10"/>
          <ac:spMkLst>
            <pc:docMk/>
            <pc:sldMk cId="1735180814" sldId="265"/>
            <ac:spMk id="16" creationId="{5E39A796-BE83-48B1-B33F-35C4A32AAB57}"/>
          </ac:spMkLst>
        </pc:spChg>
        <pc:spChg chg="del">
          <ac:chgData name="Jana Ferguson" userId="15dc0e4a-5a82-431e-aa13-8432d2f6357d" providerId="ADAL" clId="{CC518462-3ACC-7146-AF2B-02E01363358E}" dt="2020-12-28T19:41:51.033" v="10"/>
          <ac:spMkLst>
            <pc:docMk/>
            <pc:sldMk cId="1735180814" sldId="265"/>
            <ac:spMk id="18" creationId="{72F84B47-E267-4194-8194-831DB7B5547F}"/>
          </ac:spMkLst>
        </pc:spChg>
      </pc:sldChg>
      <pc:sldChg chg="delSp modSp del mod delDesignElem">
        <pc:chgData name="Jana Ferguson" userId="15dc0e4a-5a82-431e-aa13-8432d2f6357d" providerId="ADAL" clId="{CC518462-3ACC-7146-AF2B-02E01363358E}" dt="2020-12-28T19:57:38.149" v="807" actId="2696"/>
        <pc:sldMkLst>
          <pc:docMk/>
          <pc:sldMk cId="1222951930" sldId="267"/>
        </pc:sldMkLst>
        <pc:spChg chg="del">
          <ac:chgData name="Jana Ferguson" userId="15dc0e4a-5a82-431e-aa13-8432d2f6357d" providerId="ADAL" clId="{CC518462-3ACC-7146-AF2B-02E01363358E}" dt="2020-12-28T19:41:51.033" v="10"/>
          <ac:spMkLst>
            <pc:docMk/>
            <pc:sldMk cId="1222951930" sldId="267"/>
            <ac:spMk id="90" creationId="{9B76D444-2756-434F-AE61-96D69830C13E}"/>
          </ac:spMkLst>
        </pc:spChg>
        <pc:spChg chg="del">
          <ac:chgData name="Jana Ferguson" userId="15dc0e4a-5a82-431e-aa13-8432d2f6357d" providerId="ADAL" clId="{CC518462-3ACC-7146-AF2B-02E01363358E}" dt="2020-12-28T19:41:51.033" v="10"/>
          <ac:spMkLst>
            <pc:docMk/>
            <pc:sldMk cId="1222951930" sldId="267"/>
            <ac:spMk id="134" creationId="{A27B6159-7734-4564-9E0F-C4BC43C36E52}"/>
          </ac:spMkLst>
        </pc:spChg>
        <pc:picChg chg="del mod">
          <ac:chgData name="Jana Ferguson" userId="15dc0e4a-5a82-431e-aa13-8432d2f6357d" providerId="ADAL" clId="{CC518462-3ACC-7146-AF2B-02E01363358E}" dt="2020-12-28T19:57:35.583" v="806" actId="478"/>
          <ac:picMkLst>
            <pc:docMk/>
            <pc:sldMk cId="1222951930" sldId="267"/>
            <ac:picMk id="137" creationId="{662FDF65-24B8-4AD5-975A-B696F415151C}"/>
          </ac:picMkLst>
        </pc:picChg>
        <pc:cxnChg chg="del">
          <ac:chgData name="Jana Ferguson" userId="15dc0e4a-5a82-431e-aa13-8432d2f6357d" providerId="ADAL" clId="{CC518462-3ACC-7146-AF2B-02E01363358E}" dt="2020-12-28T19:41:51.033" v="10"/>
          <ac:cxnSpMkLst>
            <pc:docMk/>
            <pc:sldMk cId="1222951930" sldId="267"/>
            <ac:cxnSpMk id="135" creationId="{E2FFB46B-05BC-4950-B18A-9593FDAE6ED7}"/>
          </ac:cxnSpMkLst>
        </pc:cxnChg>
      </pc:sldChg>
      <pc:sldChg chg="delSp modSp del mod delDesignElem">
        <pc:chgData name="Jana Ferguson" userId="15dc0e4a-5a82-431e-aa13-8432d2f6357d" providerId="ADAL" clId="{CC518462-3ACC-7146-AF2B-02E01363358E}" dt="2020-12-28T20:22:28.549" v="2374" actId="2696"/>
        <pc:sldMkLst>
          <pc:docMk/>
          <pc:sldMk cId="3014231731" sldId="268"/>
        </pc:sldMkLst>
        <pc:spChg chg="mod">
          <ac:chgData name="Jana Ferguson" userId="15dc0e4a-5a82-431e-aa13-8432d2f6357d" providerId="ADAL" clId="{CC518462-3ACC-7146-AF2B-02E01363358E}" dt="2020-12-28T19:41:51.684" v="12" actId="27636"/>
          <ac:spMkLst>
            <pc:docMk/>
            <pc:sldMk cId="3014231731" sldId="268"/>
            <ac:spMk id="2" creationId="{DA4E8CAB-0AFC-461E-82DA-C058FE8CFE65}"/>
          </ac:spMkLst>
        </pc:spChg>
        <pc:spChg chg="del">
          <ac:chgData name="Jana Ferguson" userId="15dc0e4a-5a82-431e-aa13-8432d2f6357d" providerId="ADAL" clId="{CC518462-3ACC-7146-AF2B-02E01363358E}" dt="2020-12-28T19:41:51.033" v="10"/>
          <ac:spMkLst>
            <pc:docMk/>
            <pc:sldMk cId="3014231731" sldId="268"/>
            <ac:spMk id="7" creationId="{577D1452-F0B7-431E-9A24-D3F7103D8510}"/>
          </ac:spMkLst>
        </pc:spChg>
        <pc:spChg chg="del">
          <ac:chgData name="Jana Ferguson" userId="15dc0e4a-5a82-431e-aa13-8432d2f6357d" providerId="ADAL" clId="{CC518462-3ACC-7146-AF2B-02E01363358E}" dt="2020-12-28T19:41:51.033" v="10"/>
          <ac:spMkLst>
            <pc:docMk/>
            <pc:sldMk cId="3014231731" sldId="268"/>
            <ac:spMk id="8" creationId="{A660F4F9-5DF5-4F15-BE6A-CD8648BB1148}"/>
          </ac:spMkLst>
        </pc:spChg>
      </pc:sldChg>
      <pc:sldChg chg="delSp del delDesignElem">
        <pc:chgData name="Jana Ferguson" userId="15dc0e4a-5a82-431e-aa13-8432d2f6357d" providerId="ADAL" clId="{CC518462-3ACC-7146-AF2B-02E01363358E}" dt="2020-12-28T19:56:50.470" v="804" actId="2696"/>
        <pc:sldMkLst>
          <pc:docMk/>
          <pc:sldMk cId="679493361" sldId="466"/>
        </pc:sldMkLst>
        <pc:spChg chg="del">
          <ac:chgData name="Jana Ferguson" userId="15dc0e4a-5a82-431e-aa13-8432d2f6357d" providerId="ADAL" clId="{CC518462-3ACC-7146-AF2B-02E01363358E}" dt="2020-12-28T19:41:51.033" v="10"/>
          <ac:spMkLst>
            <pc:docMk/>
            <pc:sldMk cId="679493361" sldId="466"/>
            <ac:spMk id="192" creationId="{385E1BDC-A9B0-4A87-82E3-F3187F69A802}"/>
          </ac:spMkLst>
        </pc:spChg>
        <pc:spChg chg="del">
          <ac:chgData name="Jana Ferguson" userId="15dc0e4a-5a82-431e-aa13-8432d2f6357d" providerId="ADAL" clId="{CC518462-3ACC-7146-AF2B-02E01363358E}" dt="2020-12-28T19:41:51.033" v="10"/>
          <ac:spMkLst>
            <pc:docMk/>
            <pc:sldMk cId="679493361" sldId="466"/>
            <ac:spMk id="193" creationId="{0990C621-3B8B-4820-8328-D47EF7CE823C}"/>
          </ac:spMkLst>
        </pc:spChg>
        <pc:spChg chg="del">
          <ac:chgData name="Jana Ferguson" userId="15dc0e4a-5a82-431e-aa13-8432d2f6357d" providerId="ADAL" clId="{CC518462-3ACC-7146-AF2B-02E01363358E}" dt="2020-12-28T19:41:51.033" v="10"/>
          <ac:spMkLst>
            <pc:docMk/>
            <pc:sldMk cId="679493361" sldId="466"/>
            <ac:spMk id="194" creationId="{C1A2385B-1D2A-4E17-84FA-6CB7F0AAE473}"/>
          </ac:spMkLst>
        </pc:spChg>
        <pc:spChg chg="del">
          <ac:chgData name="Jana Ferguson" userId="15dc0e4a-5a82-431e-aa13-8432d2f6357d" providerId="ADAL" clId="{CC518462-3ACC-7146-AF2B-02E01363358E}" dt="2020-12-28T19:41:51.033" v="10"/>
          <ac:spMkLst>
            <pc:docMk/>
            <pc:sldMk cId="679493361" sldId="466"/>
            <ac:spMk id="195" creationId="{5E791F2F-79DB-4CC0-9FA1-001E3E91E8B7}"/>
          </ac:spMkLst>
        </pc:spChg>
      </pc:sldChg>
      <pc:sldChg chg="delSp modSp del mod delAnim">
        <pc:chgData name="Jana Ferguson" userId="15dc0e4a-5a82-431e-aa13-8432d2f6357d" providerId="ADAL" clId="{CC518462-3ACC-7146-AF2B-02E01363358E}" dt="2020-12-28T19:52:05.039" v="359" actId="2696"/>
        <pc:sldMkLst>
          <pc:docMk/>
          <pc:sldMk cId="4027738037" sldId="872"/>
        </pc:sldMkLst>
        <pc:spChg chg="del">
          <ac:chgData name="Jana Ferguson" userId="15dc0e4a-5a82-431e-aa13-8432d2f6357d" providerId="ADAL" clId="{CC518462-3ACC-7146-AF2B-02E01363358E}" dt="2020-12-28T19:46:06.546" v="275" actId="478"/>
          <ac:spMkLst>
            <pc:docMk/>
            <pc:sldMk cId="4027738037" sldId="872"/>
            <ac:spMk id="16" creationId="{00000000-0000-0000-0000-000000000000}"/>
          </ac:spMkLst>
        </pc:spChg>
        <pc:picChg chg="mod">
          <ac:chgData name="Jana Ferguson" userId="15dc0e4a-5a82-431e-aa13-8432d2f6357d" providerId="ADAL" clId="{CC518462-3ACC-7146-AF2B-02E01363358E}" dt="2020-12-28T19:41:51.033" v="10"/>
          <ac:picMkLst>
            <pc:docMk/>
            <pc:sldMk cId="4027738037" sldId="872"/>
            <ac:picMk id="3" creationId="{00000000-0000-0000-0000-000000000000}"/>
          </ac:picMkLst>
        </pc:picChg>
      </pc:sldChg>
      <pc:sldChg chg="delSp modSp add del mod ord delDesignElem">
        <pc:chgData name="Jana Ferguson" userId="15dc0e4a-5a82-431e-aa13-8432d2f6357d" providerId="ADAL" clId="{CC518462-3ACC-7146-AF2B-02E01363358E}" dt="2020-12-28T20:22:32.725" v="2375" actId="2696"/>
        <pc:sldMkLst>
          <pc:docMk/>
          <pc:sldMk cId="403740151" sldId="974"/>
        </pc:sldMkLst>
        <pc:spChg chg="del">
          <ac:chgData name="Jana Ferguson" userId="15dc0e4a-5a82-431e-aa13-8432d2f6357d" providerId="ADAL" clId="{CC518462-3ACC-7146-AF2B-02E01363358E}" dt="2020-12-28T19:41:51.033" v="10"/>
          <ac:spMkLst>
            <pc:docMk/>
            <pc:sldMk cId="403740151" sldId="974"/>
            <ac:spMk id="10" creationId="{870A1295-61BC-4214-AA3E-D396673024D0}"/>
          </ac:spMkLst>
        </pc:spChg>
        <pc:grpChg chg="del">
          <ac:chgData name="Jana Ferguson" userId="15dc0e4a-5a82-431e-aa13-8432d2f6357d" providerId="ADAL" clId="{CC518462-3ACC-7146-AF2B-02E01363358E}" dt="2020-12-28T19:41:51.033" v="10"/>
          <ac:grpSpMkLst>
            <pc:docMk/>
            <pc:sldMk cId="403740151" sldId="974"/>
            <ac:grpSpMk id="12" creationId="{0B139475-2B26-4CA9-9413-DE741E49F7BB}"/>
          </ac:grpSpMkLst>
        </pc:grpChg>
        <pc:picChg chg="del mod">
          <ac:chgData name="Jana Ferguson" userId="15dc0e4a-5a82-431e-aa13-8432d2f6357d" providerId="ADAL" clId="{CC518462-3ACC-7146-AF2B-02E01363358E}" dt="2020-12-28T19:41:58.047" v="14" actId="478"/>
          <ac:picMkLst>
            <pc:docMk/>
            <pc:sldMk cId="403740151" sldId="974"/>
            <ac:picMk id="3" creationId="{B136EDEB-E6B0-4092-9CF5-05B70E70F52D}"/>
          </ac:picMkLst>
        </pc:picChg>
      </pc:sldChg>
      <pc:sldChg chg="addSp delSp modSp mod ord modClrScheme chgLayout">
        <pc:chgData name="Jana Ferguson" userId="15dc0e4a-5a82-431e-aa13-8432d2f6357d" providerId="ADAL" clId="{CC518462-3ACC-7146-AF2B-02E01363358E}" dt="2020-12-28T20:30:36.200" v="2767" actId="27614"/>
        <pc:sldMkLst>
          <pc:docMk/>
          <pc:sldMk cId="3931960680" sldId="7392"/>
        </pc:sldMkLst>
        <pc:spChg chg="del mod ord">
          <ac:chgData name="Jana Ferguson" userId="15dc0e4a-5a82-431e-aa13-8432d2f6357d" providerId="ADAL" clId="{CC518462-3ACC-7146-AF2B-02E01363358E}" dt="2020-12-28T20:22:48.414" v="2376" actId="700"/>
          <ac:spMkLst>
            <pc:docMk/>
            <pc:sldMk cId="3931960680" sldId="7392"/>
            <ac:spMk id="2" creationId="{E824EF07-3914-40AA-A1C8-AC08E3BEB0A3}"/>
          </ac:spMkLst>
        </pc:spChg>
        <pc:spChg chg="mod ord">
          <ac:chgData name="Jana Ferguson" userId="15dc0e4a-5a82-431e-aa13-8432d2f6357d" providerId="ADAL" clId="{CC518462-3ACC-7146-AF2B-02E01363358E}" dt="2020-12-28T20:27:29.912" v="2646" actId="700"/>
          <ac:spMkLst>
            <pc:docMk/>
            <pc:sldMk cId="3931960680" sldId="7392"/>
            <ac:spMk id="3" creationId="{2082E158-6D83-9449-B9F5-73945896475D}"/>
          </ac:spMkLst>
        </pc:spChg>
        <pc:spChg chg="del mod">
          <ac:chgData name="Jana Ferguson" userId="15dc0e4a-5a82-431e-aa13-8432d2f6357d" providerId="ADAL" clId="{CC518462-3ACC-7146-AF2B-02E01363358E}" dt="2020-12-28T20:27:59.642" v="2756" actId="478"/>
          <ac:spMkLst>
            <pc:docMk/>
            <pc:sldMk cId="3931960680" sldId="7392"/>
            <ac:spMk id="4" creationId="{54531ECD-E2E1-4A75-9DE1-D8A70F327419}"/>
          </ac:spMkLst>
        </pc:spChg>
        <pc:spChg chg="del">
          <ac:chgData name="Jana Ferguson" userId="15dc0e4a-5a82-431e-aa13-8432d2f6357d" providerId="ADAL" clId="{CC518462-3ACC-7146-AF2B-02E01363358E}" dt="2020-12-28T20:22:48.414" v="2376" actId="700"/>
          <ac:spMkLst>
            <pc:docMk/>
            <pc:sldMk cId="3931960680" sldId="7392"/>
            <ac:spMk id="5" creationId="{917DCEC7-E2BF-4EB6-945F-072CF1341B0D}"/>
          </ac:spMkLst>
        </pc:spChg>
        <pc:spChg chg="del mod">
          <ac:chgData name="Jana Ferguson" userId="15dc0e4a-5a82-431e-aa13-8432d2f6357d" providerId="ADAL" clId="{CC518462-3ACC-7146-AF2B-02E01363358E}" dt="2020-12-28T20:28:07.383" v="2759" actId="478"/>
          <ac:spMkLst>
            <pc:docMk/>
            <pc:sldMk cId="3931960680" sldId="7392"/>
            <ac:spMk id="6" creationId="{4056C597-59F1-46E0-8F03-8CE1BBF3312E}"/>
          </ac:spMkLst>
        </pc:spChg>
        <pc:spChg chg="del">
          <ac:chgData name="Jana Ferguson" userId="15dc0e4a-5a82-431e-aa13-8432d2f6357d" providerId="ADAL" clId="{CC518462-3ACC-7146-AF2B-02E01363358E}" dt="2020-12-28T20:22:48.414" v="2376" actId="700"/>
          <ac:spMkLst>
            <pc:docMk/>
            <pc:sldMk cId="3931960680" sldId="7392"/>
            <ac:spMk id="7" creationId="{128F40A8-4A13-450E-9311-9FE7106B9803}"/>
          </ac:spMkLst>
        </pc:spChg>
        <pc:spChg chg="add del mod ord">
          <ac:chgData name="Jana Ferguson" userId="15dc0e4a-5a82-431e-aa13-8432d2f6357d" providerId="ADAL" clId="{CC518462-3ACC-7146-AF2B-02E01363358E}" dt="2020-12-28T20:24:34.439" v="2418" actId="700"/>
          <ac:spMkLst>
            <pc:docMk/>
            <pc:sldMk cId="3931960680" sldId="7392"/>
            <ac:spMk id="8" creationId="{F9310385-47AC-0B43-B9EA-37F672580755}"/>
          </ac:spMkLst>
        </pc:spChg>
        <pc:spChg chg="add del mod ord">
          <ac:chgData name="Jana Ferguson" userId="15dc0e4a-5a82-431e-aa13-8432d2f6357d" providerId="ADAL" clId="{CC518462-3ACC-7146-AF2B-02E01363358E}" dt="2020-12-28T20:24:34.439" v="2418" actId="700"/>
          <ac:spMkLst>
            <pc:docMk/>
            <pc:sldMk cId="3931960680" sldId="7392"/>
            <ac:spMk id="9" creationId="{4225DB63-0403-9C4C-9143-989DD07AB554}"/>
          </ac:spMkLst>
        </pc:spChg>
        <pc:spChg chg="del">
          <ac:chgData name="Jana Ferguson" userId="15dc0e4a-5a82-431e-aa13-8432d2f6357d" providerId="ADAL" clId="{CC518462-3ACC-7146-AF2B-02E01363358E}" dt="2020-12-28T20:22:48.414" v="2376" actId="700"/>
          <ac:spMkLst>
            <pc:docMk/>
            <pc:sldMk cId="3931960680" sldId="7392"/>
            <ac:spMk id="10" creationId="{218BCF26-BD38-44A3-A668-8247A9FAFB3A}"/>
          </ac:spMkLst>
        </pc:spChg>
        <pc:spChg chg="del mod">
          <ac:chgData name="Jana Ferguson" userId="15dc0e4a-5a82-431e-aa13-8432d2f6357d" providerId="ADAL" clId="{CC518462-3ACC-7146-AF2B-02E01363358E}" dt="2020-12-28T20:28:02.634" v="2757" actId="478"/>
          <ac:spMkLst>
            <pc:docMk/>
            <pc:sldMk cId="3931960680" sldId="7392"/>
            <ac:spMk id="11" creationId="{CC13A132-5350-4206-994B-BFD3BE14EF83}"/>
          </ac:spMkLst>
        </pc:spChg>
        <pc:spChg chg="add del mod ord">
          <ac:chgData name="Jana Ferguson" userId="15dc0e4a-5a82-431e-aa13-8432d2f6357d" providerId="ADAL" clId="{CC518462-3ACC-7146-AF2B-02E01363358E}" dt="2020-12-28T20:24:34.439" v="2418" actId="700"/>
          <ac:spMkLst>
            <pc:docMk/>
            <pc:sldMk cId="3931960680" sldId="7392"/>
            <ac:spMk id="12" creationId="{D426D39F-E756-3F44-ADCF-1BB33ADE8F68}"/>
          </ac:spMkLst>
        </pc:spChg>
        <pc:spChg chg="del mod">
          <ac:chgData name="Jana Ferguson" userId="15dc0e4a-5a82-431e-aa13-8432d2f6357d" providerId="ADAL" clId="{CC518462-3ACC-7146-AF2B-02E01363358E}" dt="2020-12-28T20:28:16.384" v="2761" actId="478"/>
          <ac:spMkLst>
            <pc:docMk/>
            <pc:sldMk cId="3931960680" sldId="7392"/>
            <ac:spMk id="13" creationId="{75DF0B1E-760B-4C4F-B79F-11C6966511A7}"/>
          </ac:spMkLst>
        </pc:spChg>
        <pc:spChg chg="add mod ord">
          <ac:chgData name="Jana Ferguson" userId="15dc0e4a-5a82-431e-aa13-8432d2f6357d" providerId="ADAL" clId="{CC518462-3ACC-7146-AF2B-02E01363358E}" dt="2020-12-28T20:27:29.912" v="2646" actId="700"/>
          <ac:spMkLst>
            <pc:docMk/>
            <pc:sldMk cId="3931960680" sldId="7392"/>
            <ac:spMk id="20" creationId="{AE759338-4CBF-E94E-918A-DC11D836750F}"/>
          </ac:spMkLst>
        </pc:spChg>
        <pc:spChg chg="add mod ord">
          <ac:chgData name="Jana Ferguson" userId="15dc0e4a-5a82-431e-aa13-8432d2f6357d" providerId="ADAL" clId="{CC518462-3ACC-7146-AF2B-02E01363358E}" dt="2020-12-28T20:29:57.503" v="2762" actId="20577"/>
          <ac:spMkLst>
            <pc:docMk/>
            <pc:sldMk cId="3931960680" sldId="7392"/>
            <ac:spMk id="21" creationId="{B88ED02D-DC3E-B941-9587-5352BE7296B8}"/>
          </ac:spMkLst>
        </pc:spChg>
        <pc:spChg chg="add del mod ord">
          <ac:chgData name="Jana Ferguson" userId="15dc0e4a-5a82-431e-aa13-8432d2f6357d" providerId="ADAL" clId="{CC518462-3ACC-7146-AF2B-02E01363358E}" dt="2020-12-28T20:27:29.912" v="2646" actId="700"/>
          <ac:spMkLst>
            <pc:docMk/>
            <pc:sldMk cId="3931960680" sldId="7392"/>
            <ac:spMk id="22" creationId="{0ED62AD9-3EAA-5541-959C-BEB89B6595D0}"/>
          </ac:spMkLst>
        </pc:spChg>
        <pc:spChg chg="add del mod ord">
          <ac:chgData name="Jana Ferguson" userId="15dc0e4a-5a82-431e-aa13-8432d2f6357d" providerId="ADAL" clId="{CC518462-3ACC-7146-AF2B-02E01363358E}" dt="2020-12-28T20:28:09.048" v="2760" actId="478"/>
          <ac:spMkLst>
            <pc:docMk/>
            <pc:sldMk cId="3931960680" sldId="7392"/>
            <ac:spMk id="23" creationId="{80482939-C1B9-EA48-8E9C-0FF0489DA77D}"/>
          </ac:spMkLst>
        </pc:spChg>
        <pc:picChg chg="add del mod">
          <ac:chgData name="Jana Ferguson" userId="15dc0e4a-5a82-431e-aa13-8432d2f6357d" providerId="ADAL" clId="{CC518462-3ACC-7146-AF2B-02E01363358E}" dt="2020-12-28T20:23:31.155" v="2384" actId="931"/>
          <ac:picMkLst>
            <pc:docMk/>
            <pc:sldMk cId="3931960680" sldId="7392"/>
            <ac:picMk id="15" creationId="{DBA8B2F2-0DBF-5448-A797-3EE8B86EFDF0}"/>
          </ac:picMkLst>
        </pc:picChg>
        <pc:picChg chg="add del mod">
          <ac:chgData name="Jana Ferguson" userId="15dc0e4a-5a82-431e-aa13-8432d2f6357d" providerId="ADAL" clId="{CC518462-3ACC-7146-AF2B-02E01363358E}" dt="2020-12-28T20:23:44.590" v="2386" actId="931"/>
          <ac:picMkLst>
            <pc:docMk/>
            <pc:sldMk cId="3931960680" sldId="7392"/>
            <ac:picMk id="17" creationId="{2E0ADDC5-BC1B-3243-AF37-2AF7038AB686}"/>
          </ac:picMkLst>
        </pc:picChg>
        <pc:picChg chg="add del mod">
          <ac:chgData name="Jana Ferguson" userId="15dc0e4a-5a82-431e-aa13-8432d2f6357d" providerId="ADAL" clId="{CC518462-3ACC-7146-AF2B-02E01363358E}" dt="2020-12-28T20:24:12.870" v="2416" actId="931"/>
          <ac:picMkLst>
            <pc:docMk/>
            <pc:sldMk cId="3931960680" sldId="7392"/>
            <ac:picMk id="19" creationId="{B4513912-0A94-4E41-BAE2-2BB75A79AF62}"/>
          </ac:picMkLst>
        </pc:picChg>
        <pc:picChg chg="add mod">
          <ac:chgData name="Jana Ferguson" userId="15dc0e4a-5a82-431e-aa13-8432d2f6357d" providerId="ADAL" clId="{CC518462-3ACC-7146-AF2B-02E01363358E}" dt="2020-12-28T20:30:36.200" v="2767" actId="27614"/>
          <ac:picMkLst>
            <pc:docMk/>
            <pc:sldMk cId="3931960680" sldId="7392"/>
            <ac:picMk id="25" creationId="{6A795F9C-7D55-D842-9E40-C4F18CF24835}"/>
          </ac:picMkLst>
        </pc:picChg>
      </pc:sldChg>
      <pc:sldChg chg="del">
        <pc:chgData name="Jana Ferguson" userId="15dc0e4a-5a82-431e-aa13-8432d2f6357d" providerId="ADAL" clId="{CC518462-3ACC-7146-AF2B-02E01363358E}" dt="2020-12-28T20:22:28.549" v="2374" actId="2696"/>
        <pc:sldMkLst>
          <pc:docMk/>
          <pc:sldMk cId="1105692932" sldId="7400"/>
        </pc:sldMkLst>
      </pc:sldChg>
      <pc:sldChg chg="delSp del delDesignElem">
        <pc:chgData name="Jana Ferguson" userId="15dc0e4a-5a82-431e-aa13-8432d2f6357d" providerId="ADAL" clId="{CC518462-3ACC-7146-AF2B-02E01363358E}" dt="2020-12-28T20:22:28.549" v="2374" actId="2696"/>
        <pc:sldMkLst>
          <pc:docMk/>
          <pc:sldMk cId="1195981074" sldId="7401"/>
        </pc:sldMkLst>
        <pc:spChg chg="del">
          <ac:chgData name="Jana Ferguson" userId="15dc0e4a-5a82-431e-aa13-8432d2f6357d" providerId="ADAL" clId="{CC518462-3ACC-7146-AF2B-02E01363358E}" dt="2020-12-28T19:41:51.033" v="10"/>
          <ac:spMkLst>
            <pc:docMk/>
            <pc:sldMk cId="1195981074" sldId="7401"/>
            <ac:spMk id="12" creationId="{E02F3C71-C981-4614-98EA-D6C494F8091E}"/>
          </ac:spMkLst>
        </pc:spChg>
      </pc:sldChg>
      <pc:sldChg chg="delSp del delDesignElem">
        <pc:chgData name="Jana Ferguson" userId="15dc0e4a-5a82-431e-aa13-8432d2f6357d" providerId="ADAL" clId="{CC518462-3ACC-7146-AF2B-02E01363358E}" dt="2020-12-28T20:22:28.549" v="2374" actId="2696"/>
        <pc:sldMkLst>
          <pc:docMk/>
          <pc:sldMk cId="3993581102" sldId="7402"/>
        </pc:sldMkLst>
        <pc:spChg chg="del">
          <ac:chgData name="Jana Ferguson" userId="15dc0e4a-5a82-431e-aa13-8432d2f6357d" providerId="ADAL" clId="{CC518462-3ACC-7146-AF2B-02E01363358E}" dt="2020-12-28T19:41:51.033" v="10"/>
          <ac:spMkLst>
            <pc:docMk/>
            <pc:sldMk cId="3993581102" sldId="7402"/>
            <ac:spMk id="29" creationId="{577D1452-F0B7-431E-9A24-D3F7103D8510}"/>
          </ac:spMkLst>
        </pc:spChg>
        <pc:spChg chg="del">
          <ac:chgData name="Jana Ferguson" userId="15dc0e4a-5a82-431e-aa13-8432d2f6357d" providerId="ADAL" clId="{CC518462-3ACC-7146-AF2B-02E01363358E}" dt="2020-12-28T19:41:51.033" v="10"/>
          <ac:spMkLst>
            <pc:docMk/>
            <pc:sldMk cId="3993581102" sldId="7402"/>
            <ac:spMk id="31" creationId="{A660F4F9-5DF5-4F15-BE6A-CD8648BB1148}"/>
          </ac:spMkLst>
        </pc:spChg>
      </pc:sldChg>
      <pc:sldChg chg="delSp modSp new mod">
        <pc:chgData name="Jana Ferguson" userId="15dc0e4a-5a82-431e-aa13-8432d2f6357d" providerId="ADAL" clId="{CC518462-3ACC-7146-AF2B-02E01363358E}" dt="2020-12-28T19:45:46.415" v="274" actId="20577"/>
        <pc:sldMkLst>
          <pc:docMk/>
          <pc:sldMk cId="3597831036" sldId="7403"/>
        </pc:sldMkLst>
        <pc:spChg chg="del">
          <ac:chgData name="Jana Ferguson" userId="15dc0e4a-5a82-431e-aa13-8432d2f6357d" providerId="ADAL" clId="{CC518462-3ACC-7146-AF2B-02E01363358E}" dt="2020-12-28T19:45:36.705" v="249" actId="478"/>
          <ac:spMkLst>
            <pc:docMk/>
            <pc:sldMk cId="3597831036" sldId="7403"/>
            <ac:spMk id="2" creationId="{6DF94103-088D-0249-A02A-6DBA7ECF9E0C}"/>
          </ac:spMkLst>
        </pc:spChg>
        <pc:spChg chg="mod">
          <ac:chgData name="Jana Ferguson" userId="15dc0e4a-5a82-431e-aa13-8432d2f6357d" providerId="ADAL" clId="{CC518462-3ACC-7146-AF2B-02E01363358E}" dt="2020-12-28T19:45:32.955" v="248" actId="1076"/>
          <ac:spMkLst>
            <pc:docMk/>
            <pc:sldMk cId="3597831036" sldId="7403"/>
            <ac:spMk id="3" creationId="{BE5AB53E-26C9-7D43-85D8-5EA5BD012E41}"/>
          </ac:spMkLst>
        </pc:spChg>
        <pc:spChg chg="mod">
          <ac:chgData name="Jana Ferguson" userId="15dc0e4a-5a82-431e-aa13-8432d2f6357d" providerId="ADAL" clId="{CC518462-3ACC-7146-AF2B-02E01363358E}" dt="2020-12-28T19:45:18.748" v="247" actId="20577"/>
          <ac:spMkLst>
            <pc:docMk/>
            <pc:sldMk cId="3597831036" sldId="7403"/>
            <ac:spMk id="4" creationId="{242E2B96-60C9-124B-840F-E3B090E43DD2}"/>
          </ac:spMkLst>
        </pc:spChg>
        <pc:spChg chg="mod">
          <ac:chgData name="Jana Ferguson" userId="15dc0e4a-5a82-431e-aa13-8432d2f6357d" providerId="ADAL" clId="{CC518462-3ACC-7146-AF2B-02E01363358E}" dt="2020-12-28T19:45:46.415" v="274" actId="20577"/>
          <ac:spMkLst>
            <pc:docMk/>
            <pc:sldMk cId="3597831036" sldId="7403"/>
            <ac:spMk id="5" creationId="{CAFA704C-4038-A340-867D-5539665ABC63}"/>
          </ac:spMkLst>
        </pc:spChg>
        <pc:spChg chg="mod">
          <ac:chgData name="Jana Ferguson" userId="15dc0e4a-5a82-431e-aa13-8432d2f6357d" providerId="ADAL" clId="{CC518462-3ACC-7146-AF2B-02E01363358E}" dt="2020-12-28T19:44:02.827" v="115" actId="20577"/>
          <ac:spMkLst>
            <pc:docMk/>
            <pc:sldMk cId="3597831036" sldId="7403"/>
            <ac:spMk id="6" creationId="{6E59F983-DD23-CB4B-B221-8E295EAF71C4}"/>
          </ac:spMkLst>
        </pc:spChg>
      </pc:sldChg>
      <pc:sldChg chg="addSp delSp modSp new mod modClrScheme modAnim chgLayout">
        <pc:chgData name="Jana Ferguson" userId="15dc0e4a-5a82-431e-aa13-8432d2f6357d" providerId="ADAL" clId="{CC518462-3ACC-7146-AF2B-02E01363358E}" dt="2020-12-28T20:31:57.066" v="2835" actId="20577"/>
        <pc:sldMkLst>
          <pc:docMk/>
          <pc:sldMk cId="276099177" sldId="7404"/>
        </pc:sldMkLst>
        <pc:spChg chg="del">
          <ac:chgData name="Jana Ferguson" userId="15dc0e4a-5a82-431e-aa13-8432d2f6357d" providerId="ADAL" clId="{CC518462-3ACC-7146-AF2B-02E01363358E}" dt="2020-12-28T19:46:25.721" v="277" actId="700"/>
          <ac:spMkLst>
            <pc:docMk/>
            <pc:sldMk cId="276099177" sldId="7404"/>
            <ac:spMk id="2" creationId="{3A3F0849-F1C1-BD49-9583-EE65201F6AB7}"/>
          </ac:spMkLst>
        </pc:spChg>
        <pc:spChg chg="del mod ord">
          <ac:chgData name="Jana Ferguson" userId="15dc0e4a-5a82-431e-aa13-8432d2f6357d" providerId="ADAL" clId="{CC518462-3ACC-7146-AF2B-02E01363358E}" dt="2020-12-28T19:46:25.721" v="277" actId="700"/>
          <ac:spMkLst>
            <pc:docMk/>
            <pc:sldMk cId="276099177" sldId="7404"/>
            <ac:spMk id="3" creationId="{7ACE59B6-6E7A-F645-967F-583CF4093366}"/>
          </ac:spMkLst>
        </pc:spChg>
        <pc:spChg chg="del mod ord">
          <ac:chgData name="Jana Ferguson" userId="15dc0e4a-5a82-431e-aa13-8432d2f6357d" providerId="ADAL" clId="{CC518462-3ACC-7146-AF2B-02E01363358E}" dt="2020-12-28T19:46:25.721" v="277" actId="700"/>
          <ac:spMkLst>
            <pc:docMk/>
            <pc:sldMk cId="276099177" sldId="7404"/>
            <ac:spMk id="4" creationId="{0C3F2B1E-AE9D-BD4F-B233-8AF0D507F50D}"/>
          </ac:spMkLst>
        </pc:spChg>
        <pc:spChg chg="del">
          <ac:chgData name="Jana Ferguson" userId="15dc0e4a-5a82-431e-aa13-8432d2f6357d" providerId="ADAL" clId="{CC518462-3ACC-7146-AF2B-02E01363358E}" dt="2020-12-28T19:46:25.721" v="277" actId="700"/>
          <ac:spMkLst>
            <pc:docMk/>
            <pc:sldMk cId="276099177" sldId="7404"/>
            <ac:spMk id="5" creationId="{13F48C99-1518-1F43-8E09-02EC35ACD593}"/>
          </ac:spMkLst>
        </pc:spChg>
        <pc:spChg chg="del mod ord">
          <ac:chgData name="Jana Ferguson" userId="15dc0e4a-5a82-431e-aa13-8432d2f6357d" providerId="ADAL" clId="{CC518462-3ACC-7146-AF2B-02E01363358E}" dt="2020-12-28T19:46:25.721" v="277" actId="700"/>
          <ac:spMkLst>
            <pc:docMk/>
            <pc:sldMk cId="276099177" sldId="7404"/>
            <ac:spMk id="6" creationId="{85B96880-CD5A-A54E-AF26-114ADBCB5021}"/>
          </ac:spMkLst>
        </pc:spChg>
        <pc:spChg chg="add mod ord">
          <ac:chgData name="Jana Ferguson" userId="15dc0e4a-5a82-431e-aa13-8432d2f6357d" providerId="ADAL" clId="{CC518462-3ACC-7146-AF2B-02E01363358E}" dt="2020-12-28T20:07:59.726" v="1358" actId="1076"/>
          <ac:spMkLst>
            <pc:docMk/>
            <pc:sldMk cId="276099177" sldId="7404"/>
            <ac:spMk id="7" creationId="{9082E2AC-749E-4647-9051-1E9BC603F751}"/>
          </ac:spMkLst>
        </pc:spChg>
        <pc:spChg chg="add mod ord">
          <ac:chgData name="Jana Ferguson" userId="15dc0e4a-5a82-431e-aa13-8432d2f6357d" providerId="ADAL" clId="{CC518462-3ACC-7146-AF2B-02E01363358E}" dt="2020-12-28T20:07:47.729" v="1356" actId="2711"/>
          <ac:spMkLst>
            <pc:docMk/>
            <pc:sldMk cId="276099177" sldId="7404"/>
            <ac:spMk id="8" creationId="{09601EA7-665C-ED40-8580-8E59EFF9FF76}"/>
          </ac:spMkLst>
        </pc:spChg>
        <pc:spChg chg="add del mod ord">
          <ac:chgData name="Jana Ferguson" userId="15dc0e4a-5a82-431e-aa13-8432d2f6357d" providerId="ADAL" clId="{CC518462-3ACC-7146-AF2B-02E01363358E}" dt="2020-12-28T19:47:50.427" v="327" actId="478"/>
          <ac:spMkLst>
            <pc:docMk/>
            <pc:sldMk cId="276099177" sldId="7404"/>
            <ac:spMk id="9" creationId="{BA9B7045-27A9-E64D-80C0-9ADA9057080C}"/>
          </ac:spMkLst>
        </pc:spChg>
        <pc:spChg chg="add mod">
          <ac:chgData name="Jana Ferguson" userId="15dc0e4a-5a82-431e-aa13-8432d2f6357d" providerId="ADAL" clId="{CC518462-3ACC-7146-AF2B-02E01363358E}" dt="2020-12-28T20:08:05.833" v="1359" actId="2711"/>
          <ac:spMkLst>
            <pc:docMk/>
            <pc:sldMk cId="276099177" sldId="7404"/>
            <ac:spMk id="10" creationId="{56DB11CE-A2CA-1B49-94CE-46EE0402A5E8}"/>
          </ac:spMkLst>
        </pc:spChg>
        <pc:spChg chg="add mod">
          <ac:chgData name="Jana Ferguson" userId="15dc0e4a-5a82-431e-aa13-8432d2f6357d" providerId="ADAL" clId="{CC518462-3ACC-7146-AF2B-02E01363358E}" dt="2020-12-28T20:08:05.833" v="1359" actId="2711"/>
          <ac:spMkLst>
            <pc:docMk/>
            <pc:sldMk cId="276099177" sldId="7404"/>
            <ac:spMk id="11" creationId="{30E076DC-A902-A64C-A256-3FF408A8C535}"/>
          </ac:spMkLst>
        </pc:spChg>
        <pc:spChg chg="add mod">
          <ac:chgData name="Jana Ferguson" userId="15dc0e4a-5a82-431e-aa13-8432d2f6357d" providerId="ADAL" clId="{CC518462-3ACC-7146-AF2B-02E01363358E}" dt="2020-12-28T20:08:05.833" v="1359" actId="2711"/>
          <ac:spMkLst>
            <pc:docMk/>
            <pc:sldMk cId="276099177" sldId="7404"/>
            <ac:spMk id="12" creationId="{767C3EE4-FF2C-E34F-9426-25D7F9DBB52A}"/>
          </ac:spMkLst>
        </pc:spChg>
        <pc:spChg chg="add mod">
          <ac:chgData name="Jana Ferguson" userId="15dc0e4a-5a82-431e-aa13-8432d2f6357d" providerId="ADAL" clId="{CC518462-3ACC-7146-AF2B-02E01363358E}" dt="2020-12-28T20:08:05.833" v="1359" actId="2711"/>
          <ac:spMkLst>
            <pc:docMk/>
            <pc:sldMk cId="276099177" sldId="7404"/>
            <ac:spMk id="13" creationId="{EE00B163-0D0A-AF44-9A12-76A9CE64BA39}"/>
          </ac:spMkLst>
        </pc:spChg>
        <pc:spChg chg="add mod">
          <ac:chgData name="Jana Ferguson" userId="15dc0e4a-5a82-431e-aa13-8432d2f6357d" providerId="ADAL" clId="{CC518462-3ACC-7146-AF2B-02E01363358E}" dt="2020-12-28T20:31:57.066" v="2835" actId="20577"/>
          <ac:spMkLst>
            <pc:docMk/>
            <pc:sldMk cId="276099177" sldId="7404"/>
            <ac:spMk id="14" creationId="{ED7D53E2-EAC3-5A48-B38B-3591CF612DE0}"/>
          </ac:spMkLst>
        </pc:spChg>
        <pc:spChg chg="add mod">
          <ac:chgData name="Jana Ferguson" userId="15dc0e4a-5a82-431e-aa13-8432d2f6357d" providerId="ADAL" clId="{CC518462-3ACC-7146-AF2B-02E01363358E}" dt="2020-12-28T20:08:05.833" v="1359" actId="2711"/>
          <ac:spMkLst>
            <pc:docMk/>
            <pc:sldMk cId="276099177" sldId="7404"/>
            <ac:spMk id="15" creationId="{4666D7E7-5092-5A49-8742-AC22F02B036C}"/>
          </ac:spMkLst>
        </pc:spChg>
        <pc:spChg chg="add mod">
          <ac:chgData name="Jana Ferguson" userId="15dc0e4a-5a82-431e-aa13-8432d2f6357d" providerId="ADAL" clId="{CC518462-3ACC-7146-AF2B-02E01363358E}" dt="2020-12-28T20:08:05.833" v="1359" actId="2711"/>
          <ac:spMkLst>
            <pc:docMk/>
            <pc:sldMk cId="276099177" sldId="7404"/>
            <ac:spMk id="16" creationId="{4AA407D5-3B57-BE4D-B48D-7E82BF006499}"/>
          </ac:spMkLst>
        </pc:spChg>
        <pc:spChg chg="add mod">
          <ac:chgData name="Jana Ferguson" userId="15dc0e4a-5a82-431e-aa13-8432d2f6357d" providerId="ADAL" clId="{CC518462-3ACC-7146-AF2B-02E01363358E}" dt="2020-12-28T20:08:05.833" v="1359" actId="2711"/>
          <ac:spMkLst>
            <pc:docMk/>
            <pc:sldMk cId="276099177" sldId="7404"/>
            <ac:spMk id="17" creationId="{F0870624-BD4E-D74C-8316-86759781BADB}"/>
          </ac:spMkLst>
        </pc:spChg>
        <pc:spChg chg="add mod">
          <ac:chgData name="Jana Ferguson" userId="15dc0e4a-5a82-431e-aa13-8432d2f6357d" providerId="ADAL" clId="{CC518462-3ACC-7146-AF2B-02E01363358E}" dt="2020-12-28T20:08:05.833" v="1359" actId="2711"/>
          <ac:spMkLst>
            <pc:docMk/>
            <pc:sldMk cId="276099177" sldId="7404"/>
            <ac:spMk id="18" creationId="{6066BD08-B008-E245-9898-37EBC1EBBE62}"/>
          </ac:spMkLst>
        </pc:spChg>
        <pc:spChg chg="add mod">
          <ac:chgData name="Jana Ferguson" userId="15dc0e4a-5a82-431e-aa13-8432d2f6357d" providerId="ADAL" clId="{CC518462-3ACC-7146-AF2B-02E01363358E}" dt="2020-12-28T20:16:34.044" v="2307" actId="20577"/>
          <ac:spMkLst>
            <pc:docMk/>
            <pc:sldMk cId="276099177" sldId="7404"/>
            <ac:spMk id="19" creationId="{65E761B6-9269-0C44-ACB9-001ACE5C1696}"/>
          </ac:spMkLst>
        </pc:spChg>
        <pc:spChg chg="add mod">
          <ac:chgData name="Jana Ferguson" userId="15dc0e4a-5a82-431e-aa13-8432d2f6357d" providerId="ADAL" clId="{CC518462-3ACC-7146-AF2B-02E01363358E}" dt="2020-12-28T20:08:05.833" v="1359" actId="2711"/>
          <ac:spMkLst>
            <pc:docMk/>
            <pc:sldMk cId="276099177" sldId="7404"/>
            <ac:spMk id="20" creationId="{1AFEB06A-9EF9-384B-A4DB-061A15F35161}"/>
          </ac:spMkLst>
        </pc:spChg>
        <pc:spChg chg="add mod">
          <ac:chgData name="Jana Ferguson" userId="15dc0e4a-5a82-431e-aa13-8432d2f6357d" providerId="ADAL" clId="{CC518462-3ACC-7146-AF2B-02E01363358E}" dt="2020-12-28T20:16:28.782" v="2305" actId="6549"/>
          <ac:spMkLst>
            <pc:docMk/>
            <pc:sldMk cId="276099177" sldId="7404"/>
            <ac:spMk id="21" creationId="{4C1CE275-C52C-B649-8F74-DBD43727FC4A}"/>
          </ac:spMkLst>
        </pc:spChg>
        <pc:spChg chg="add del mod">
          <ac:chgData name="Jana Ferguson" userId="15dc0e4a-5a82-431e-aa13-8432d2f6357d" providerId="ADAL" clId="{CC518462-3ACC-7146-AF2B-02E01363358E}" dt="2020-12-28T19:50:04.882" v="342"/>
          <ac:spMkLst>
            <pc:docMk/>
            <pc:sldMk cId="276099177" sldId="7404"/>
            <ac:spMk id="22" creationId="{DF29DAFE-15BE-A243-AD7E-3D743E1D9876}"/>
          </ac:spMkLst>
        </pc:spChg>
        <pc:spChg chg="add del mod">
          <ac:chgData name="Jana Ferguson" userId="15dc0e4a-5a82-431e-aa13-8432d2f6357d" providerId="ADAL" clId="{CC518462-3ACC-7146-AF2B-02E01363358E}" dt="2020-12-28T19:50:08.974" v="347"/>
          <ac:spMkLst>
            <pc:docMk/>
            <pc:sldMk cId="276099177" sldId="7404"/>
            <ac:spMk id="23" creationId="{74198754-6B4E-7E42-9321-F5CE16EDA9CA}"/>
          </ac:spMkLst>
        </pc:spChg>
        <pc:spChg chg="add del mod">
          <ac:chgData name="Jana Ferguson" userId="15dc0e4a-5a82-431e-aa13-8432d2f6357d" providerId="ADAL" clId="{CC518462-3ACC-7146-AF2B-02E01363358E}" dt="2020-12-28T19:50:08.062" v="345"/>
          <ac:spMkLst>
            <pc:docMk/>
            <pc:sldMk cId="276099177" sldId="7404"/>
            <ac:spMk id="24" creationId="{73C801E1-DC9D-534D-9B0B-DFC7ED1E341E}"/>
          </ac:spMkLst>
        </pc:spChg>
        <pc:spChg chg="add del mod">
          <ac:chgData name="Jana Ferguson" userId="15dc0e4a-5a82-431e-aa13-8432d2f6357d" providerId="ADAL" clId="{CC518462-3ACC-7146-AF2B-02E01363358E}" dt="2020-12-28T19:50:31.813" v="350" actId="478"/>
          <ac:spMkLst>
            <pc:docMk/>
            <pc:sldMk cId="276099177" sldId="7404"/>
            <ac:spMk id="25" creationId="{24567997-4B81-A94B-9306-20A34C00A6EF}"/>
          </ac:spMkLst>
        </pc:spChg>
      </pc:sldChg>
      <pc:sldChg chg="addSp delSp modSp new mod">
        <pc:chgData name="Jana Ferguson" userId="15dc0e4a-5a82-431e-aa13-8432d2f6357d" providerId="ADAL" clId="{CC518462-3ACC-7146-AF2B-02E01363358E}" dt="2020-12-28T20:31:45.343" v="2804" actId="20577"/>
        <pc:sldMkLst>
          <pc:docMk/>
          <pc:sldMk cId="308228241" sldId="7405"/>
        </pc:sldMkLst>
        <pc:spChg chg="mod">
          <ac:chgData name="Jana Ferguson" userId="15dc0e4a-5a82-431e-aa13-8432d2f6357d" providerId="ADAL" clId="{CC518462-3ACC-7146-AF2B-02E01363358E}" dt="2020-12-28T20:08:15.815" v="1360" actId="2711"/>
          <ac:spMkLst>
            <pc:docMk/>
            <pc:sldMk cId="308228241" sldId="7405"/>
            <ac:spMk id="2" creationId="{F84AEC24-EC6C-0241-9F80-6DC545F821AE}"/>
          </ac:spMkLst>
        </pc:spChg>
        <pc:spChg chg="mod">
          <ac:chgData name="Jana Ferguson" userId="15dc0e4a-5a82-431e-aa13-8432d2f6357d" providerId="ADAL" clId="{CC518462-3ACC-7146-AF2B-02E01363358E}" dt="2020-12-28T20:31:45.343" v="2804" actId="20577"/>
          <ac:spMkLst>
            <pc:docMk/>
            <pc:sldMk cId="308228241" sldId="7405"/>
            <ac:spMk id="3" creationId="{1EC01BBA-8471-E947-A7C2-F9155E66F87A}"/>
          </ac:spMkLst>
        </pc:spChg>
        <pc:spChg chg="del">
          <ac:chgData name="Jana Ferguson" userId="15dc0e4a-5a82-431e-aa13-8432d2f6357d" providerId="ADAL" clId="{CC518462-3ACC-7146-AF2B-02E01363358E}" dt="2020-12-28T19:54:04.414" v="798" actId="478"/>
          <ac:spMkLst>
            <pc:docMk/>
            <pc:sldMk cId="308228241" sldId="7405"/>
            <ac:spMk id="4" creationId="{3E0169E2-9BBD-6B4C-B40F-F24C3B9ADE48}"/>
          </ac:spMkLst>
        </pc:spChg>
        <pc:picChg chg="add mod">
          <ac:chgData name="Jana Ferguson" userId="15dc0e4a-5a82-431e-aa13-8432d2f6357d" providerId="ADAL" clId="{CC518462-3ACC-7146-AF2B-02E01363358E}" dt="2020-12-28T19:56:36.382" v="801" actId="1076"/>
          <ac:picMkLst>
            <pc:docMk/>
            <pc:sldMk cId="308228241" sldId="7405"/>
            <ac:picMk id="6" creationId="{B43CAC47-1D13-3F49-A5D0-4267A8235B0B}"/>
          </ac:picMkLst>
        </pc:picChg>
        <pc:picChg chg="add mod">
          <ac:chgData name="Jana Ferguson" userId="15dc0e4a-5a82-431e-aa13-8432d2f6357d" providerId="ADAL" clId="{CC518462-3ACC-7146-AF2B-02E01363358E}" dt="2020-12-28T20:07:17.080" v="1355" actId="1076"/>
          <ac:picMkLst>
            <pc:docMk/>
            <pc:sldMk cId="308228241" sldId="7405"/>
            <ac:picMk id="7" creationId="{DC378A06-1980-6A45-A534-F44B7FD91F0E}"/>
          </ac:picMkLst>
        </pc:picChg>
      </pc:sldChg>
      <pc:sldChg chg="addSp delSp modSp new del mod modClrScheme chgLayout">
        <pc:chgData name="Jana Ferguson" userId="15dc0e4a-5a82-431e-aa13-8432d2f6357d" providerId="ADAL" clId="{CC518462-3ACC-7146-AF2B-02E01363358E}" dt="2020-12-28T19:51:12.068" v="355" actId="2696"/>
        <pc:sldMkLst>
          <pc:docMk/>
          <pc:sldMk cId="734877439" sldId="7405"/>
        </pc:sldMkLst>
        <pc:spChg chg="del mod ord">
          <ac:chgData name="Jana Ferguson" userId="15dc0e4a-5a82-431e-aa13-8432d2f6357d" providerId="ADAL" clId="{CC518462-3ACC-7146-AF2B-02E01363358E}" dt="2020-12-28T19:50:59.659" v="353" actId="700"/>
          <ac:spMkLst>
            <pc:docMk/>
            <pc:sldMk cId="734877439" sldId="7405"/>
            <ac:spMk id="2" creationId="{30EDDCA9-5FDB-F74A-8E7C-1CB42FB20F6B}"/>
          </ac:spMkLst>
        </pc:spChg>
        <pc:spChg chg="del mod ord">
          <ac:chgData name="Jana Ferguson" userId="15dc0e4a-5a82-431e-aa13-8432d2f6357d" providerId="ADAL" clId="{CC518462-3ACC-7146-AF2B-02E01363358E}" dt="2020-12-28T19:50:59.659" v="353" actId="700"/>
          <ac:spMkLst>
            <pc:docMk/>
            <pc:sldMk cId="734877439" sldId="7405"/>
            <ac:spMk id="3" creationId="{4219DAE1-EC71-AF46-A900-F7833071D605}"/>
          </ac:spMkLst>
        </pc:spChg>
        <pc:spChg chg="del mod ord">
          <ac:chgData name="Jana Ferguson" userId="15dc0e4a-5a82-431e-aa13-8432d2f6357d" providerId="ADAL" clId="{CC518462-3ACC-7146-AF2B-02E01363358E}" dt="2020-12-28T19:50:59.659" v="353" actId="700"/>
          <ac:spMkLst>
            <pc:docMk/>
            <pc:sldMk cId="734877439" sldId="7405"/>
            <ac:spMk id="4" creationId="{5C76D260-61E4-5A42-A075-02247A54CB33}"/>
          </ac:spMkLst>
        </pc:spChg>
        <pc:spChg chg="mod ord">
          <ac:chgData name="Jana Ferguson" userId="15dc0e4a-5a82-431e-aa13-8432d2f6357d" providerId="ADAL" clId="{CC518462-3ACC-7146-AF2B-02E01363358E}" dt="2020-12-28T19:51:03.359" v="354" actId="700"/>
          <ac:spMkLst>
            <pc:docMk/>
            <pc:sldMk cId="734877439" sldId="7405"/>
            <ac:spMk id="5" creationId="{AA8C0C25-080B-B446-A232-40BCAF1A25DE}"/>
          </ac:spMkLst>
        </pc:spChg>
        <pc:spChg chg="add del mod ord">
          <ac:chgData name="Jana Ferguson" userId="15dc0e4a-5a82-431e-aa13-8432d2f6357d" providerId="ADAL" clId="{CC518462-3ACC-7146-AF2B-02E01363358E}" dt="2020-12-28T19:51:03.359" v="354" actId="700"/>
          <ac:spMkLst>
            <pc:docMk/>
            <pc:sldMk cId="734877439" sldId="7405"/>
            <ac:spMk id="6" creationId="{8C4F3190-6765-1943-BD7F-A71692F4AF9B}"/>
          </ac:spMkLst>
        </pc:spChg>
        <pc:spChg chg="add del mod ord">
          <ac:chgData name="Jana Ferguson" userId="15dc0e4a-5a82-431e-aa13-8432d2f6357d" providerId="ADAL" clId="{CC518462-3ACC-7146-AF2B-02E01363358E}" dt="2020-12-28T19:51:03.359" v="354" actId="700"/>
          <ac:spMkLst>
            <pc:docMk/>
            <pc:sldMk cId="734877439" sldId="7405"/>
            <ac:spMk id="7" creationId="{799FFB9C-48EC-4245-8A61-09CDD9801D91}"/>
          </ac:spMkLst>
        </pc:spChg>
        <pc:spChg chg="add del mod ord">
          <ac:chgData name="Jana Ferguson" userId="15dc0e4a-5a82-431e-aa13-8432d2f6357d" providerId="ADAL" clId="{CC518462-3ACC-7146-AF2B-02E01363358E}" dt="2020-12-28T19:51:03.359" v="354" actId="700"/>
          <ac:spMkLst>
            <pc:docMk/>
            <pc:sldMk cId="734877439" sldId="7405"/>
            <ac:spMk id="8" creationId="{9BE7831E-DB8D-2240-9015-50D874B27629}"/>
          </ac:spMkLst>
        </pc:spChg>
        <pc:spChg chg="add mod ord">
          <ac:chgData name="Jana Ferguson" userId="15dc0e4a-5a82-431e-aa13-8432d2f6357d" providerId="ADAL" clId="{CC518462-3ACC-7146-AF2B-02E01363358E}" dt="2020-12-28T19:51:03.359" v="354" actId="700"/>
          <ac:spMkLst>
            <pc:docMk/>
            <pc:sldMk cId="734877439" sldId="7405"/>
            <ac:spMk id="9" creationId="{750ED701-6E8F-E742-85DB-2B93A2A13452}"/>
          </ac:spMkLst>
        </pc:spChg>
        <pc:spChg chg="add mod ord">
          <ac:chgData name="Jana Ferguson" userId="15dc0e4a-5a82-431e-aa13-8432d2f6357d" providerId="ADAL" clId="{CC518462-3ACC-7146-AF2B-02E01363358E}" dt="2020-12-28T19:51:03.359" v="354" actId="700"/>
          <ac:spMkLst>
            <pc:docMk/>
            <pc:sldMk cId="734877439" sldId="7405"/>
            <ac:spMk id="10" creationId="{6E5DEE31-B1F6-CC48-9A93-D05ED4ED24A9}"/>
          </ac:spMkLst>
        </pc:spChg>
        <pc:spChg chg="add mod ord">
          <ac:chgData name="Jana Ferguson" userId="15dc0e4a-5a82-431e-aa13-8432d2f6357d" providerId="ADAL" clId="{CC518462-3ACC-7146-AF2B-02E01363358E}" dt="2020-12-28T19:51:03.359" v="354" actId="700"/>
          <ac:spMkLst>
            <pc:docMk/>
            <pc:sldMk cId="734877439" sldId="7405"/>
            <ac:spMk id="11" creationId="{9F9F8584-76D1-5F4F-89CB-B92114DEB2D0}"/>
          </ac:spMkLst>
        </pc:spChg>
      </pc:sldChg>
      <pc:sldChg chg="addSp delSp modSp new mod">
        <pc:chgData name="Jana Ferguson" userId="15dc0e4a-5a82-431e-aa13-8432d2f6357d" providerId="ADAL" clId="{CC518462-3ACC-7146-AF2B-02E01363358E}" dt="2020-12-28T20:08:22.106" v="1361" actId="2711"/>
        <pc:sldMkLst>
          <pc:docMk/>
          <pc:sldMk cId="3334512741" sldId="7406"/>
        </pc:sldMkLst>
        <pc:spChg chg="mod">
          <ac:chgData name="Jana Ferguson" userId="15dc0e4a-5a82-431e-aa13-8432d2f6357d" providerId="ADAL" clId="{CC518462-3ACC-7146-AF2B-02E01363358E}" dt="2020-12-28T20:08:22.106" v="1361" actId="2711"/>
          <ac:spMkLst>
            <pc:docMk/>
            <pc:sldMk cId="3334512741" sldId="7406"/>
            <ac:spMk id="2" creationId="{35109233-AF53-304F-8B8C-C76F5E95B443}"/>
          </ac:spMkLst>
        </pc:spChg>
        <pc:spChg chg="mod">
          <ac:chgData name="Jana Ferguson" userId="15dc0e4a-5a82-431e-aa13-8432d2f6357d" providerId="ADAL" clId="{CC518462-3ACC-7146-AF2B-02E01363358E}" dt="2020-12-28T19:57:52.576" v="827" actId="20577"/>
          <ac:spMkLst>
            <pc:docMk/>
            <pc:sldMk cId="3334512741" sldId="7406"/>
            <ac:spMk id="3" creationId="{56CECA06-2FAC-E34F-BFC7-179BD9892985}"/>
          </ac:spMkLst>
        </pc:spChg>
        <pc:spChg chg="del">
          <ac:chgData name="Jana Ferguson" userId="15dc0e4a-5a82-431e-aa13-8432d2f6357d" providerId="ADAL" clId="{CC518462-3ACC-7146-AF2B-02E01363358E}" dt="2020-12-28T20:03:07.106" v="1227" actId="478"/>
          <ac:spMkLst>
            <pc:docMk/>
            <pc:sldMk cId="3334512741" sldId="7406"/>
            <ac:spMk id="4" creationId="{12F00A5F-BE0C-EC47-99AE-B62F426E8CC9}"/>
          </ac:spMkLst>
        </pc:spChg>
        <pc:picChg chg="add mod">
          <ac:chgData name="Jana Ferguson" userId="15dc0e4a-5a82-431e-aa13-8432d2f6357d" providerId="ADAL" clId="{CC518462-3ACC-7146-AF2B-02E01363358E}" dt="2020-12-28T20:06:46.780" v="1351" actId="208"/>
          <ac:picMkLst>
            <pc:docMk/>
            <pc:sldMk cId="3334512741" sldId="7406"/>
            <ac:picMk id="6" creationId="{A2438C57-E9AA-9F46-9A83-0DFF1A8600D0}"/>
          </ac:picMkLst>
        </pc:picChg>
        <pc:picChg chg="add mod">
          <ac:chgData name="Jana Ferguson" userId="15dc0e4a-5a82-431e-aa13-8432d2f6357d" providerId="ADAL" clId="{CC518462-3ACC-7146-AF2B-02E01363358E}" dt="2020-12-28T20:06:46.780" v="1351" actId="208"/>
          <ac:picMkLst>
            <pc:docMk/>
            <pc:sldMk cId="3334512741" sldId="7406"/>
            <ac:picMk id="7" creationId="{666A097D-85E8-424C-9704-797EDA33B06C}"/>
          </ac:picMkLst>
        </pc:picChg>
      </pc:sldChg>
      <pc:sldChg chg="addSp delSp modSp new mod">
        <pc:chgData name="Jana Ferguson" userId="15dc0e4a-5a82-431e-aa13-8432d2f6357d" providerId="ADAL" clId="{CC518462-3ACC-7146-AF2B-02E01363358E}" dt="2020-12-28T20:06:36.369" v="1350" actId="208"/>
        <pc:sldMkLst>
          <pc:docMk/>
          <pc:sldMk cId="2381722685" sldId="7407"/>
        </pc:sldMkLst>
        <pc:spChg chg="mod">
          <ac:chgData name="Jana Ferguson" userId="15dc0e4a-5a82-431e-aa13-8432d2f6357d" providerId="ADAL" clId="{CC518462-3ACC-7146-AF2B-02E01363358E}" dt="2020-12-28T20:05:54.042" v="1340" actId="20577"/>
          <ac:spMkLst>
            <pc:docMk/>
            <pc:sldMk cId="2381722685" sldId="7407"/>
            <ac:spMk id="2" creationId="{80750315-A385-3642-B630-E67702F8D87A}"/>
          </ac:spMkLst>
        </pc:spChg>
        <pc:spChg chg="mod">
          <ac:chgData name="Jana Ferguson" userId="15dc0e4a-5a82-431e-aa13-8432d2f6357d" providerId="ADAL" clId="{CC518462-3ACC-7146-AF2B-02E01363358E}" dt="2020-12-28T20:04:00.278" v="1263" actId="20577"/>
          <ac:spMkLst>
            <pc:docMk/>
            <pc:sldMk cId="2381722685" sldId="7407"/>
            <ac:spMk id="3" creationId="{2050FF45-0DFF-3644-808A-47C1423C9CE1}"/>
          </ac:spMkLst>
        </pc:spChg>
        <pc:spChg chg="del">
          <ac:chgData name="Jana Ferguson" userId="15dc0e4a-5a82-431e-aa13-8432d2f6357d" providerId="ADAL" clId="{CC518462-3ACC-7146-AF2B-02E01363358E}" dt="2020-12-28T20:06:06.688" v="1342" actId="478"/>
          <ac:spMkLst>
            <pc:docMk/>
            <pc:sldMk cId="2381722685" sldId="7407"/>
            <ac:spMk id="4" creationId="{B29A463F-DA72-5B48-9289-DD8638F49B04}"/>
          </ac:spMkLst>
        </pc:spChg>
        <pc:picChg chg="add mod">
          <ac:chgData name="Jana Ferguson" userId="15dc0e4a-5a82-431e-aa13-8432d2f6357d" providerId="ADAL" clId="{CC518462-3ACC-7146-AF2B-02E01363358E}" dt="2020-12-28T20:06:36.369" v="1350" actId="208"/>
          <ac:picMkLst>
            <pc:docMk/>
            <pc:sldMk cId="2381722685" sldId="7407"/>
            <ac:picMk id="6" creationId="{1854A1E6-3B8F-D543-8A95-B5177992E0D0}"/>
          </ac:picMkLst>
        </pc:picChg>
      </pc:sldChg>
      <pc:sldChg chg="addSp delSp modSp new mod">
        <pc:chgData name="Jana Ferguson" userId="15dc0e4a-5a82-431e-aa13-8432d2f6357d" providerId="ADAL" clId="{CC518462-3ACC-7146-AF2B-02E01363358E}" dt="2020-12-28T20:12:38.414" v="1925" actId="313"/>
        <pc:sldMkLst>
          <pc:docMk/>
          <pc:sldMk cId="1437802207" sldId="7408"/>
        </pc:sldMkLst>
        <pc:spChg chg="mod">
          <ac:chgData name="Jana Ferguson" userId="15dc0e4a-5a82-431e-aa13-8432d2f6357d" providerId="ADAL" clId="{CC518462-3ACC-7146-AF2B-02E01363358E}" dt="2020-12-28T20:12:20.813" v="1923" actId="1076"/>
          <ac:spMkLst>
            <pc:docMk/>
            <pc:sldMk cId="1437802207" sldId="7408"/>
            <ac:spMk id="2" creationId="{7A0CADE8-6054-884F-A0C0-3107552756B8}"/>
          </ac:spMkLst>
        </pc:spChg>
        <pc:spChg chg="mod">
          <ac:chgData name="Jana Ferguson" userId="15dc0e4a-5a82-431e-aa13-8432d2f6357d" providerId="ADAL" clId="{CC518462-3ACC-7146-AF2B-02E01363358E}" dt="2020-12-28T20:08:43.784" v="1389" actId="20577"/>
          <ac:spMkLst>
            <pc:docMk/>
            <pc:sldMk cId="1437802207" sldId="7408"/>
            <ac:spMk id="3" creationId="{BD1A34D5-65D6-6E48-86D5-1316DA6D904E}"/>
          </ac:spMkLst>
        </pc:spChg>
        <pc:spChg chg="del">
          <ac:chgData name="Jana Ferguson" userId="15dc0e4a-5a82-431e-aa13-8432d2f6357d" providerId="ADAL" clId="{CC518462-3ACC-7146-AF2B-02E01363358E}" dt="2020-12-28T20:11:57.624" v="1919" actId="478"/>
          <ac:spMkLst>
            <pc:docMk/>
            <pc:sldMk cId="1437802207" sldId="7408"/>
            <ac:spMk id="4" creationId="{CE47C4ED-A458-F844-BD62-261718D89328}"/>
          </ac:spMkLst>
        </pc:spChg>
        <pc:graphicFrameChg chg="add mod">
          <ac:chgData name="Jana Ferguson" userId="15dc0e4a-5a82-431e-aa13-8432d2f6357d" providerId="ADAL" clId="{CC518462-3ACC-7146-AF2B-02E01363358E}" dt="2020-12-28T20:12:38.414" v="1925" actId="313"/>
          <ac:graphicFrameMkLst>
            <pc:docMk/>
            <pc:sldMk cId="1437802207" sldId="7408"/>
            <ac:graphicFrameMk id="6" creationId="{0351B322-6953-BF42-9A34-C18E3975EC4B}"/>
          </ac:graphicFrameMkLst>
        </pc:graphicFrameChg>
      </pc:sldChg>
      <pc:sldChg chg="addSp delSp modSp new mod">
        <pc:chgData name="Jana Ferguson" userId="15dc0e4a-5a82-431e-aa13-8432d2f6357d" providerId="ADAL" clId="{CC518462-3ACC-7146-AF2B-02E01363358E}" dt="2020-12-28T20:16:03.330" v="2302" actId="20577"/>
        <pc:sldMkLst>
          <pc:docMk/>
          <pc:sldMk cId="4256023923" sldId="7409"/>
        </pc:sldMkLst>
        <pc:spChg chg="mod">
          <ac:chgData name="Jana Ferguson" userId="15dc0e4a-5a82-431e-aa13-8432d2f6357d" providerId="ADAL" clId="{CC518462-3ACC-7146-AF2B-02E01363358E}" dt="2020-12-28T20:16:03.330" v="2302" actId="20577"/>
          <ac:spMkLst>
            <pc:docMk/>
            <pc:sldMk cId="4256023923" sldId="7409"/>
            <ac:spMk id="2" creationId="{C16A606B-D4CC-F24D-8978-CDBD779B3A08}"/>
          </ac:spMkLst>
        </pc:spChg>
        <pc:spChg chg="mod">
          <ac:chgData name="Jana Ferguson" userId="15dc0e4a-5a82-431e-aa13-8432d2f6357d" providerId="ADAL" clId="{CC518462-3ACC-7146-AF2B-02E01363358E}" dt="2020-12-28T20:12:57.659" v="1942" actId="20577"/>
          <ac:spMkLst>
            <pc:docMk/>
            <pc:sldMk cId="4256023923" sldId="7409"/>
            <ac:spMk id="3" creationId="{7EC9AA86-1F26-2940-9C96-9C7FFD3B242A}"/>
          </ac:spMkLst>
        </pc:spChg>
        <pc:spChg chg="del">
          <ac:chgData name="Jana Ferguson" userId="15dc0e4a-5a82-431e-aa13-8432d2f6357d" providerId="ADAL" clId="{CC518462-3ACC-7146-AF2B-02E01363358E}" dt="2020-12-28T20:15:24.006" v="2272" actId="478"/>
          <ac:spMkLst>
            <pc:docMk/>
            <pc:sldMk cId="4256023923" sldId="7409"/>
            <ac:spMk id="4" creationId="{038DB378-DBCD-2444-B260-9C04A51B570C}"/>
          </ac:spMkLst>
        </pc:spChg>
        <pc:picChg chg="add mod">
          <ac:chgData name="Jana Ferguson" userId="15dc0e4a-5a82-431e-aa13-8432d2f6357d" providerId="ADAL" clId="{CC518462-3ACC-7146-AF2B-02E01363358E}" dt="2020-12-28T20:15:34.339" v="2277" actId="208"/>
          <ac:picMkLst>
            <pc:docMk/>
            <pc:sldMk cId="4256023923" sldId="7409"/>
            <ac:picMk id="6" creationId="{AA4FB7F8-2CC8-F24E-A4A6-25CC2A9C9E46}"/>
          </ac:picMkLst>
        </pc:picChg>
      </pc:sldChg>
      <pc:sldChg chg="addSp delSp modSp new mod">
        <pc:chgData name="Jana Ferguson" userId="15dc0e4a-5a82-431e-aa13-8432d2f6357d" providerId="ADAL" clId="{CC518462-3ACC-7146-AF2B-02E01363358E}" dt="2020-12-28T20:19:00.545" v="2370" actId="1076"/>
        <pc:sldMkLst>
          <pc:docMk/>
          <pc:sldMk cId="3894921390" sldId="7410"/>
        </pc:sldMkLst>
        <pc:spChg chg="mod">
          <ac:chgData name="Jana Ferguson" userId="15dc0e4a-5a82-431e-aa13-8432d2f6357d" providerId="ADAL" clId="{CC518462-3ACC-7146-AF2B-02E01363358E}" dt="2020-12-28T20:18:42.618" v="2364" actId="20577"/>
          <ac:spMkLst>
            <pc:docMk/>
            <pc:sldMk cId="3894921390" sldId="7410"/>
            <ac:spMk id="2" creationId="{E2923FD2-7D41-884D-B3BC-6F04F4CB127D}"/>
          </ac:spMkLst>
        </pc:spChg>
        <pc:spChg chg="mod">
          <ac:chgData name="Jana Ferguson" userId="15dc0e4a-5a82-431e-aa13-8432d2f6357d" providerId="ADAL" clId="{CC518462-3ACC-7146-AF2B-02E01363358E}" dt="2020-12-28T20:16:56.077" v="2347" actId="20577"/>
          <ac:spMkLst>
            <pc:docMk/>
            <pc:sldMk cId="3894921390" sldId="7410"/>
            <ac:spMk id="3" creationId="{33DAF704-E814-4B4F-AE68-259771A4671E}"/>
          </ac:spMkLst>
        </pc:spChg>
        <pc:spChg chg="del">
          <ac:chgData name="Jana Ferguson" userId="15dc0e4a-5a82-431e-aa13-8432d2f6357d" providerId="ADAL" clId="{CC518462-3ACC-7146-AF2B-02E01363358E}" dt="2020-12-28T20:18:51.193" v="2365" actId="478"/>
          <ac:spMkLst>
            <pc:docMk/>
            <pc:sldMk cId="3894921390" sldId="7410"/>
            <ac:spMk id="4" creationId="{F51C7E43-51AB-9B4F-90B4-99D5D4AE4369}"/>
          </ac:spMkLst>
        </pc:spChg>
        <pc:picChg chg="add mod">
          <ac:chgData name="Jana Ferguson" userId="15dc0e4a-5a82-431e-aa13-8432d2f6357d" providerId="ADAL" clId="{CC518462-3ACC-7146-AF2B-02E01363358E}" dt="2020-12-28T20:19:00.545" v="2370" actId="1076"/>
          <ac:picMkLst>
            <pc:docMk/>
            <pc:sldMk cId="3894921390" sldId="7410"/>
            <ac:picMk id="6" creationId="{9C559916-20B1-744C-942F-A72B84A0907C}"/>
          </ac:picMkLst>
        </pc:picChg>
      </pc:sldChg>
      <pc:sldChg chg="addSp delSp modSp new del mod modClrScheme chgLayout">
        <pc:chgData name="Jana Ferguson" userId="15dc0e4a-5a82-431e-aa13-8432d2f6357d" providerId="ADAL" clId="{CC518462-3ACC-7146-AF2B-02E01363358E}" dt="2020-12-28T20:27:24.250" v="2645" actId="2696"/>
        <pc:sldMkLst>
          <pc:docMk/>
          <pc:sldMk cId="1108966371" sldId="7411"/>
        </pc:sldMkLst>
        <pc:spChg chg="del mod ord">
          <ac:chgData name="Jana Ferguson" userId="15dc0e4a-5a82-431e-aa13-8432d2f6357d" providerId="ADAL" clId="{CC518462-3ACC-7146-AF2B-02E01363358E}" dt="2020-12-28T20:26:35.450" v="2632" actId="700"/>
          <ac:spMkLst>
            <pc:docMk/>
            <pc:sldMk cId="1108966371" sldId="7411"/>
            <ac:spMk id="2" creationId="{EDD32EB6-C422-E247-8542-73CD2287AB13}"/>
          </ac:spMkLst>
        </pc:spChg>
        <pc:spChg chg="del mod ord">
          <ac:chgData name="Jana Ferguson" userId="15dc0e4a-5a82-431e-aa13-8432d2f6357d" providerId="ADAL" clId="{CC518462-3ACC-7146-AF2B-02E01363358E}" dt="2020-12-28T20:26:35.450" v="2632" actId="700"/>
          <ac:spMkLst>
            <pc:docMk/>
            <pc:sldMk cId="1108966371" sldId="7411"/>
            <ac:spMk id="3" creationId="{EA35E157-73E6-F843-9603-8A641B7D7121}"/>
          </ac:spMkLst>
        </pc:spChg>
        <pc:spChg chg="del">
          <ac:chgData name="Jana Ferguson" userId="15dc0e4a-5a82-431e-aa13-8432d2f6357d" providerId="ADAL" clId="{CC518462-3ACC-7146-AF2B-02E01363358E}" dt="2020-12-28T20:26:35.450" v="2632" actId="700"/>
          <ac:spMkLst>
            <pc:docMk/>
            <pc:sldMk cId="1108966371" sldId="7411"/>
            <ac:spMk id="4" creationId="{F9B023C6-D9DE-8D43-B723-416F2DE90012}"/>
          </ac:spMkLst>
        </pc:spChg>
        <pc:spChg chg="mod ord">
          <ac:chgData name="Jana Ferguson" userId="15dc0e4a-5a82-431e-aa13-8432d2f6357d" providerId="ADAL" clId="{CC518462-3ACC-7146-AF2B-02E01363358E}" dt="2020-12-28T20:26:35.450" v="2632" actId="700"/>
          <ac:spMkLst>
            <pc:docMk/>
            <pc:sldMk cId="1108966371" sldId="7411"/>
            <ac:spMk id="5" creationId="{6909D70C-3376-174D-86D8-9E1AC869E600}"/>
          </ac:spMkLst>
        </pc:spChg>
        <pc:spChg chg="add mod ord">
          <ac:chgData name="Jana Ferguson" userId="15dc0e4a-5a82-431e-aa13-8432d2f6357d" providerId="ADAL" clId="{CC518462-3ACC-7146-AF2B-02E01363358E}" dt="2020-12-28T20:26:35.450" v="2632" actId="700"/>
          <ac:spMkLst>
            <pc:docMk/>
            <pc:sldMk cId="1108966371" sldId="7411"/>
            <ac:spMk id="6" creationId="{5273D224-47A1-9048-BD26-EB4FAAC447E5}"/>
          </ac:spMkLst>
        </pc:spChg>
        <pc:spChg chg="add mod ord">
          <ac:chgData name="Jana Ferguson" userId="15dc0e4a-5a82-431e-aa13-8432d2f6357d" providerId="ADAL" clId="{CC518462-3ACC-7146-AF2B-02E01363358E}" dt="2020-12-28T20:26:35.450" v="2632" actId="700"/>
          <ac:spMkLst>
            <pc:docMk/>
            <pc:sldMk cId="1108966371" sldId="7411"/>
            <ac:spMk id="7" creationId="{EFE7855D-3E66-A246-83BA-A0202A5A9239}"/>
          </ac:spMkLst>
        </pc:spChg>
        <pc:spChg chg="add del mod ord">
          <ac:chgData name="Jana Ferguson" userId="15dc0e4a-5a82-431e-aa13-8432d2f6357d" providerId="ADAL" clId="{CC518462-3ACC-7146-AF2B-02E01363358E}" dt="2020-12-28T20:26:50.789" v="2633" actId="931"/>
          <ac:spMkLst>
            <pc:docMk/>
            <pc:sldMk cId="1108966371" sldId="7411"/>
            <ac:spMk id="8" creationId="{7F53D8B5-901C-6D42-B9CF-8BF09E3D26C6}"/>
          </ac:spMkLst>
        </pc:spChg>
        <pc:picChg chg="add mod">
          <ac:chgData name="Jana Ferguson" userId="15dc0e4a-5a82-431e-aa13-8432d2f6357d" providerId="ADAL" clId="{CC518462-3ACC-7146-AF2B-02E01363358E}" dt="2020-12-28T20:27:22.680" v="2644" actId="1440"/>
          <ac:picMkLst>
            <pc:docMk/>
            <pc:sldMk cId="1108966371" sldId="7411"/>
            <ac:picMk id="10" creationId="{3565EB39-BC46-A745-AF4A-580631198302}"/>
          </ac:picMkLst>
        </pc:picChg>
      </pc:sldChg>
      <pc:sldMasterChg chg="delSldLayout modSldLayout">
        <pc:chgData name="Jana Ferguson" userId="15dc0e4a-5a82-431e-aa13-8432d2f6357d" providerId="ADAL" clId="{CC518462-3ACC-7146-AF2B-02E01363358E}" dt="2020-12-28T20:27:24.250" v="2645" actId="2696"/>
        <pc:sldMasterMkLst>
          <pc:docMk/>
          <pc:sldMasterMk cId="3275671352" sldId="2147483663"/>
        </pc:sldMasterMkLst>
        <pc:sldLayoutChg chg="delSp mod">
          <pc:chgData name="Jana Ferguson" userId="15dc0e4a-5a82-431e-aa13-8432d2f6357d" providerId="ADAL" clId="{CC518462-3ACC-7146-AF2B-02E01363358E}" dt="2020-12-28T19:51:22.279" v="356" actId="478"/>
          <pc:sldLayoutMkLst>
            <pc:docMk/>
            <pc:sldMasterMk cId="3275671352" sldId="2147483663"/>
            <pc:sldLayoutMk cId="3847674736" sldId="2147483666"/>
          </pc:sldLayoutMkLst>
          <pc:cxnChg chg="del">
            <ac:chgData name="Jana Ferguson" userId="15dc0e4a-5a82-431e-aa13-8432d2f6357d" providerId="ADAL" clId="{CC518462-3ACC-7146-AF2B-02E01363358E}" dt="2020-12-28T19:51:22.279" v="356" actId="478"/>
            <ac:cxnSpMkLst>
              <pc:docMk/>
              <pc:sldMasterMk cId="3275671352" sldId="2147483663"/>
              <pc:sldLayoutMk cId="3847674736" sldId="2147483666"/>
              <ac:cxnSpMk id="3" creationId="{93295532-093E-4975-99C2-8D11587E4735}"/>
            </ac:cxnSpMkLst>
          </pc:cxnChg>
        </pc:sldLayoutChg>
        <pc:sldLayoutChg chg="del">
          <pc:chgData name="Jana Ferguson" userId="15dc0e4a-5a82-431e-aa13-8432d2f6357d" providerId="ADAL" clId="{CC518462-3ACC-7146-AF2B-02E01363358E}" dt="2020-12-28T20:27:24.250" v="2645" actId="2696"/>
          <pc:sldLayoutMkLst>
            <pc:docMk/>
            <pc:sldMasterMk cId="3275671352" sldId="2147483663"/>
            <pc:sldLayoutMk cId="3846851849" sldId="2147483667"/>
          </pc:sldLayoutMkLst>
        </pc:sldLayoutChg>
        <pc:sldLayoutChg chg="delSp modSp mod">
          <pc:chgData name="Jana Ferguson" userId="15dc0e4a-5a82-431e-aa13-8432d2f6357d" providerId="ADAL" clId="{CC518462-3ACC-7146-AF2B-02E01363358E}" dt="2020-12-28T19:51:38.989" v="358" actId="478"/>
          <pc:sldLayoutMkLst>
            <pc:docMk/>
            <pc:sldMasterMk cId="3275671352" sldId="2147483663"/>
            <pc:sldLayoutMk cId="4032373565" sldId="2147483668"/>
          </pc:sldLayoutMkLst>
          <pc:spChg chg="del mod">
            <ac:chgData name="Jana Ferguson" userId="15dc0e4a-5a82-431e-aa13-8432d2f6357d" providerId="ADAL" clId="{CC518462-3ACC-7146-AF2B-02E01363358E}" dt="2020-12-28T19:51:38.989" v="358" actId="478"/>
            <ac:spMkLst>
              <pc:docMk/>
              <pc:sldMasterMk cId="3275671352" sldId="2147483663"/>
              <pc:sldLayoutMk cId="4032373565" sldId="2147483668"/>
              <ac:spMk id="7" creationId="{A4F81D53-8ACA-4A2F-A5AA-1B1DC008CA83}"/>
            </ac:spMkLst>
          </pc:spChg>
        </pc:sldLayoutChg>
        <pc:sldLayoutChg chg="del">
          <pc:chgData name="Jana Ferguson" userId="15dc0e4a-5a82-431e-aa13-8432d2f6357d" providerId="ADAL" clId="{CC518462-3ACC-7146-AF2B-02E01363358E}" dt="2020-12-28T20:22:28.549" v="2374" actId="2696"/>
          <pc:sldLayoutMkLst>
            <pc:docMk/>
            <pc:sldMasterMk cId="3275671352" sldId="2147483663"/>
            <pc:sldLayoutMk cId="428574494" sldId="2147483688"/>
          </pc:sldLayoutMkLst>
        </pc:sldLayoutChg>
      </pc:sldMasterChg>
      <pc:sldMasterChg chg="del addSldLayout delSldLayout">
        <pc:chgData name="Jana Ferguson" userId="15dc0e4a-5a82-431e-aa13-8432d2f6357d" providerId="ADAL" clId="{CC518462-3ACC-7146-AF2B-02E01363358E}" dt="2020-12-28T20:22:32.725" v="2375" actId="2696"/>
        <pc:sldMasterMkLst>
          <pc:docMk/>
          <pc:sldMasterMk cId="1157522920" sldId="2147483829"/>
        </pc:sldMasterMkLst>
        <pc:sldLayoutChg chg="del">
          <pc:chgData name="Jana Ferguson" userId="15dc0e4a-5a82-431e-aa13-8432d2f6357d" providerId="ADAL" clId="{CC518462-3ACC-7146-AF2B-02E01363358E}" dt="2020-12-28T20:22:32.725" v="2375" actId="2696"/>
          <pc:sldLayoutMkLst>
            <pc:docMk/>
            <pc:sldMasterMk cId="1157522920" sldId="2147483829"/>
            <pc:sldLayoutMk cId="859515565" sldId="2147483830"/>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697284337" sldId="2147483831"/>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321464881" sldId="2147483832"/>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769174679" sldId="2147483833"/>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759843755" sldId="2147483834"/>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552599870" sldId="2147483835"/>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857985688" sldId="2147483836"/>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736094279" sldId="2147483837"/>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963166362" sldId="2147483838"/>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471334146" sldId="2147483839"/>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3105663649" sldId="2147483840"/>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959025293" sldId="2147483841"/>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3644095693" sldId="2147483842"/>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547902918" sldId="2147483843"/>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559616416" sldId="2147483844"/>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175211415" sldId="2147483845"/>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88379693" sldId="2147483846"/>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4139780275" sldId="2147483847"/>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3116748556" sldId="2147483848"/>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829936273" sldId="2147483849"/>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540740228" sldId="2147483850"/>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561833275" sldId="2147483851"/>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102995437" sldId="2147483852"/>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096418844" sldId="2147483853"/>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2773111576" sldId="2147483854"/>
          </pc:sldLayoutMkLst>
        </pc:sldLayoutChg>
        <pc:sldLayoutChg chg="del">
          <pc:chgData name="Jana Ferguson" userId="15dc0e4a-5a82-431e-aa13-8432d2f6357d" providerId="ADAL" clId="{CC518462-3ACC-7146-AF2B-02E01363358E}" dt="2020-12-28T20:22:32.725" v="2375" actId="2696"/>
          <pc:sldLayoutMkLst>
            <pc:docMk/>
            <pc:sldMasterMk cId="1157522920" sldId="2147483829"/>
            <pc:sldLayoutMk cId="1599817554" sldId="2147483855"/>
          </pc:sldLayoutMkLst>
        </pc:sldLayoutChg>
        <pc:sldLayoutChg chg="add del">
          <pc:chgData name="Jana Ferguson" userId="15dc0e4a-5a82-431e-aa13-8432d2f6357d" providerId="ADAL" clId="{CC518462-3ACC-7146-AF2B-02E01363358E}" dt="2020-12-28T20:22:32.725" v="2375" actId="2696"/>
          <pc:sldLayoutMkLst>
            <pc:docMk/>
            <pc:sldMasterMk cId="1157522920" sldId="2147483829"/>
            <pc:sldLayoutMk cId="1332387434" sldId="2147483856"/>
          </pc:sldLayoutMkLst>
        </pc:sldLayoutChg>
        <pc:sldLayoutChg chg="del">
          <pc:chgData name="Jana Ferguson" userId="15dc0e4a-5a82-431e-aa13-8432d2f6357d" providerId="ADAL" clId="{CC518462-3ACC-7146-AF2B-02E01363358E}" dt="2020-12-28T19:52:05.039" v="359" actId="2696"/>
          <pc:sldLayoutMkLst>
            <pc:docMk/>
            <pc:sldMasterMk cId="1157522920" sldId="2147483829"/>
            <pc:sldLayoutMk cId="1022277719" sldId="214748385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E9EE1-2CB3-49AC-9448-CAB2182F50B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DE"/>
        </a:p>
      </dgm:t>
    </dgm:pt>
    <dgm:pt modelId="{4AD3C8DE-EE5D-4ED9-9274-8F64B0E55866}">
      <dgm:prSet phldrT="[Text]"/>
      <dgm:spPr/>
      <dgm:t>
        <a:bodyPr/>
        <a:lstStyle/>
        <a:p>
          <a:r>
            <a:rPr lang="en-US" dirty="0"/>
            <a:t>Merge Data Sets</a:t>
          </a:r>
          <a:endParaRPr lang="en-DE" dirty="0"/>
        </a:p>
      </dgm:t>
    </dgm:pt>
    <dgm:pt modelId="{6BBF9F08-E147-4B5F-8586-6795C4C8811C}" type="parTrans" cxnId="{007C5869-6999-46CE-86A1-1831DE99F9D8}">
      <dgm:prSet/>
      <dgm:spPr/>
      <dgm:t>
        <a:bodyPr/>
        <a:lstStyle/>
        <a:p>
          <a:endParaRPr lang="en-DE"/>
        </a:p>
      </dgm:t>
    </dgm:pt>
    <dgm:pt modelId="{A91B77DB-396C-4A4C-AD8B-2594FE8BE088}" type="sibTrans" cxnId="{007C5869-6999-46CE-86A1-1831DE99F9D8}">
      <dgm:prSet/>
      <dgm:spPr/>
      <dgm:t>
        <a:bodyPr/>
        <a:lstStyle/>
        <a:p>
          <a:endParaRPr lang="en-DE"/>
        </a:p>
      </dgm:t>
    </dgm:pt>
    <dgm:pt modelId="{97347C39-1F6D-4580-9CE7-E1227FD6545E}">
      <dgm:prSet phldrT="[Text]"/>
      <dgm:spPr/>
      <dgm:t>
        <a:bodyPr/>
        <a:lstStyle/>
        <a:p>
          <a:r>
            <a:rPr lang="en-US" dirty="0"/>
            <a:t>Rebuild Missing Data</a:t>
          </a:r>
          <a:endParaRPr lang="en-DE" dirty="0"/>
        </a:p>
      </dgm:t>
    </dgm:pt>
    <dgm:pt modelId="{AF2CC7C8-ACED-4DE8-876C-46C64B7D4B36}" type="parTrans" cxnId="{96D9FAC7-4106-4D00-84DB-A0653BD080ED}">
      <dgm:prSet/>
      <dgm:spPr/>
      <dgm:t>
        <a:bodyPr/>
        <a:lstStyle/>
        <a:p>
          <a:endParaRPr lang="en-DE"/>
        </a:p>
      </dgm:t>
    </dgm:pt>
    <dgm:pt modelId="{5E5D88DC-65E9-4C8C-8388-DA43E656C6CB}" type="sibTrans" cxnId="{96D9FAC7-4106-4D00-84DB-A0653BD080ED}">
      <dgm:prSet/>
      <dgm:spPr/>
      <dgm:t>
        <a:bodyPr/>
        <a:lstStyle/>
        <a:p>
          <a:endParaRPr lang="en-DE"/>
        </a:p>
      </dgm:t>
    </dgm:pt>
    <dgm:pt modelId="{CC4DAB46-A94C-4297-A7BA-02047F533755}">
      <dgm:prSet phldrT="[Text]"/>
      <dgm:spPr/>
      <dgm:t>
        <a:bodyPr/>
        <a:lstStyle/>
        <a:p>
          <a:r>
            <a:rPr lang="en-US" dirty="0"/>
            <a:t>Standardize Data</a:t>
          </a:r>
          <a:endParaRPr lang="en-DE" dirty="0"/>
        </a:p>
      </dgm:t>
    </dgm:pt>
    <dgm:pt modelId="{5F68CB4F-408B-4580-8950-4DF659D374A5}" type="parTrans" cxnId="{DCB60BB9-5B92-4CE0-B9CF-28E58EB555A2}">
      <dgm:prSet/>
      <dgm:spPr/>
      <dgm:t>
        <a:bodyPr/>
        <a:lstStyle/>
        <a:p>
          <a:endParaRPr lang="en-DE"/>
        </a:p>
      </dgm:t>
    </dgm:pt>
    <dgm:pt modelId="{24ABD867-810B-4B66-9FF7-8BC9129C542E}" type="sibTrans" cxnId="{DCB60BB9-5B92-4CE0-B9CF-28E58EB555A2}">
      <dgm:prSet/>
      <dgm:spPr/>
      <dgm:t>
        <a:bodyPr/>
        <a:lstStyle/>
        <a:p>
          <a:endParaRPr lang="en-DE"/>
        </a:p>
      </dgm:t>
    </dgm:pt>
    <dgm:pt modelId="{67C9F4E6-8720-4352-ABB3-CAFBE183F3AA}">
      <dgm:prSet phldrT="[Text]"/>
      <dgm:spPr/>
      <dgm:t>
        <a:bodyPr/>
        <a:lstStyle/>
        <a:p>
          <a:r>
            <a:rPr lang="en-US" dirty="0"/>
            <a:t>De-Duplicate</a:t>
          </a:r>
          <a:endParaRPr lang="en-DE" dirty="0"/>
        </a:p>
      </dgm:t>
    </dgm:pt>
    <dgm:pt modelId="{2A2F64B1-E82D-47EE-9E5A-55BFB2756E1B}" type="parTrans" cxnId="{38286103-0F24-4E82-89AC-08BE03BE2686}">
      <dgm:prSet/>
      <dgm:spPr/>
      <dgm:t>
        <a:bodyPr/>
        <a:lstStyle/>
        <a:p>
          <a:endParaRPr lang="en-DE"/>
        </a:p>
      </dgm:t>
    </dgm:pt>
    <dgm:pt modelId="{BDFA4372-35AA-4AC9-B7AB-F50E7019A95B}" type="sibTrans" cxnId="{38286103-0F24-4E82-89AC-08BE03BE2686}">
      <dgm:prSet/>
      <dgm:spPr/>
      <dgm:t>
        <a:bodyPr/>
        <a:lstStyle/>
        <a:p>
          <a:endParaRPr lang="en-DE"/>
        </a:p>
      </dgm:t>
    </dgm:pt>
    <dgm:pt modelId="{B6E89D0E-9EA1-4B57-B1B4-C95F267D4E84}">
      <dgm:prSet phldrT="[Text]"/>
      <dgm:spPr/>
      <dgm:t>
        <a:bodyPr/>
        <a:lstStyle/>
        <a:p>
          <a:r>
            <a:rPr lang="en-US" dirty="0"/>
            <a:t>Verify and Enrich</a:t>
          </a:r>
          <a:endParaRPr lang="en-DE" dirty="0"/>
        </a:p>
      </dgm:t>
    </dgm:pt>
    <dgm:pt modelId="{B04AFF33-3A89-4478-AC43-918DD1E94A3E}" type="parTrans" cxnId="{FFAAC4D4-3145-4AC0-AEC2-64BBB337E9E2}">
      <dgm:prSet/>
      <dgm:spPr/>
      <dgm:t>
        <a:bodyPr/>
        <a:lstStyle/>
        <a:p>
          <a:endParaRPr lang="en-DE"/>
        </a:p>
      </dgm:t>
    </dgm:pt>
    <dgm:pt modelId="{212A4537-CDF4-4631-A0BC-5F4821264926}" type="sibTrans" cxnId="{FFAAC4D4-3145-4AC0-AEC2-64BBB337E9E2}">
      <dgm:prSet/>
      <dgm:spPr/>
      <dgm:t>
        <a:bodyPr/>
        <a:lstStyle/>
        <a:p>
          <a:endParaRPr lang="en-DE"/>
        </a:p>
      </dgm:t>
    </dgm:pt>
    <dgm:pt modelId="{ADA94CC2-7AB4-4911-9255-C2F02F49552E}" type="pres">
      <dgm:prSet presAssocID="{A21E9EE1-2CB3-49AC-9448-CAB2182F50BA}" presName="cycle" presStyleCnt="0">
        <dgm:presLayoutVars>
          <dgm:dir/>
          <dgm:resizeHandles val="exact"/>
        </dgm:presLayoutVars>
      </dgm:prSet>
      <dgm:spPr/>
    </dgm:pt>
    <dgm:pt modelId="{A2780E60-65D7-4963-A481-76B6BAB1A286}" type="pres">
      <dgm:prSet presAssocID="{4AD3C8DE-EE5D-4ED9-9274-8F64B0E55866}" presName="node" presStyleLbl="node1" presStyleIdx="0" presStyleCnt="5">
        <dgm:presLayoutVars>
          <dgm:bulletEnabled val="1"/>
        </dgm:presLayoutVars>
      </dgm:prSet>
      <dgm:spPr/>
    </dgm:pt>
    <dgm:pt modelId="{5201ACE1-C2F6-4ED2-8BA2-68C3B9187E17}" type="pres">
      <dgm:prSet presAssocID="{4AD3C8DE-EE5D-4ED9-9274-8F64B0E55866}" presName="spNode" presStyleCnt="0"/>
      <dgm:spPr/>
    </dgm:pt>
    <dgm:pt modelId="{84206B9F-8F31-4E58-9CDB-4D5F7FE2D0B8}" type="pres">
      <dgm:prSet presAssocID="{A91B77DB-396C-4A4C-AD8B-2594FE8BE088}" presName="sibTrans" presStyleLbl="sibTrans1D1" presStyleIdx="0" presStyleCnt="5"/>
      <dgm:spPr/>
    </dgm:pt>
    <dgm:pt modelId="{77EFCCF1-FD94-4F78-9693-BE3AB801C765}" type="pres">
      <dgm:prSet presAssocID="{97347C39-1F6D-4580-9CE7-E1227FD6545E}" presName="node" presStyleLbl="node1" presStyleIdx="1" presStyleCnt="5">
        <dgm:presLayoutVars>
          <dgm:bulletEnabled val="1"/>
        </dgm:presLayoutVars>
      </dgm:prSet>
      <dgm:spPr/>
    </dgm:pt>
    <dgm:pt modelId="{775B3B04-406B-4A9A-9D93-1800F4A6A3D0}" type="pres">
      <dgm:prSet presAssocID="{97347C39-1F6D-4580-9CE7-E1227FD6545E}" presName="spNode" presStyleCnt="0"/>
      <dgm:spPr/>
    </dgm:pt>
    <dgm:pt modelId="{3CA4FE79-8E1D-4B0C-86D3-B4C92CF535D4}" type="pres">
      <dgm:prSet presAssocID="{5E5D88DC-65E9-4C8C-8388-DA43E656C6CB}" presName="sibTrans" presStyleLbl="sibTrans1D1" presStyleIdx="1" presStyleCnt="5"/>
      <dgm:spPr/>
    </dgm:pt>
    <dgm:pt modelId="{320FB013-8450-44E8-8A25-259F485D25D4}" type="pres">
      <dgm:prSet presAssocID="{CC4DAB46-A94C-4297-A7BA-02047F533755}" presName="node" presStyleLbl="node1" presStyleIdx="2" presStyleCnt="5">
        <dgm:presLayoutVars>
          <dgm:bulletEnabled val="1"/>
        </dgm:presLayoutVars>
      </dgm:prSet>
      <dgm:spPr/>
    </dgm:pt>
    <dgm:pt modelId="{AFE2B2E0-8B73-4CA0-8C24-BF9A4BCD2262}" type="pres">
      <dgm:prSet presAssocID="{CC4DAB46-A94C-4297-A7BA-02047F533755}" presName="spNode" presStyleCnt="0"/>
      <dgm:spPr/>
    </dgm:pt>
    <dgm:pt modelId="{F5C38FC1-A031-4A6B-A79D-97A26496B0A1}" type="pres">
      <dgm:prSet presAssocID="{24ABD867-810B-4B66-9FF7-8BC9129C542E}" presName="sibTrans" presStyleLbl="sibTrans1D1" presStyleIdx="2" presStyleCnt="5"/>
      <dgm:spPr/>
    </dgm:pt>
    <dgm:pt modelId="{97E1C6FE-0A3E-4918-B6FD-0FD6770FC470}" type="pres">
      <dgm:prSet presAssocID="{67C9F4E6-8720-4352-ABB3-CAFBE183F3AA}" presName="node" presStyleLbl="node1" presStyleIdx="3" presStyleCnt="5">
        <dgm:presLayoutVars>
          <dgm:bulletEnabled val="1"/>
        </dgm:presLayoutVars>
      </dgm:prSet>
      <dgm:spPr/>
    </dgm:pt>
    <dgm:pt modelId="{5E0C9521-6EE1-4EB2-9DB9-B89C07A68668}" type="pres">
      <dgm:prSet presAssocID="{67C9F4E6-8720-4352-ABB3-CAFBE183F3AA}" presName="spNode" presStyleCnt="0"/>
      <dgm:spPr/>
    </dgm:pt>
    <dgm:pt modelId="{6FE94A63-C25A-40E4-944F-37A783ED8271}" type="pres">
      <dgm:prSet presAssocID="{BDFA4372-35AA-4AC9-B7AB-F50E7019A95B}" presName="sibTrans" presStyleLbl="sibTrans1D1" presStyleIdx="3" presStyleCnt="5"/>
      <dgm:spPr/>
    </dgm:pt>
    <dgm:pt modelId="{1A1F077D-43A4-46BE-8D57-1F15A90649CC}" type="pres">
      <dgm:prSet presAssocID="{B6E89D0E-9EA1-4B57-B1B4-C95F267D4E84}" presName="node" presStyleLbl="node1" presStyleIdx="4" presStyleCnt="5">
        <dgm:presLayoutVars>
          <dgm:bulletEnabled val="1"/>
        </dgm:presLayoutVars>
      </dgm:prSet>
      <dgm:spPr/>
    </dgm:pt>
    <dgm:pt modelId="{119A7F75-5160-4893-BDCE-5BEAC242410A}" type="pres">
      <dgm:prSet presAssocID="{B6E89D0E-9EA1-4B57-B1B4-C95F267D4E84}" presName="spNode" presStyleCnt="0"/>
      <dgm:spPr/>
    </dgm:pt>
    <dgm:pt modelId="{5B94AFA1-E513-40DA-8E19-4A312ADB1DF6}" type="pres">
      <dgm:prSet presAssocID="{212A4537-CDF4-4631-A0BC-5F4821264926}" presName="sibTrans" presStyleLbl="sibTrans1D1" presStyleIdx="4" presStyleCnt="5"/>
      <dgm:spPr/>
    </dgm:pt>
  </dgm:ptLst>
  <dgm:cxnLst>
    <dgm:cxn modelId="{38286103-0F24-4E82-89AC-08BE03BE2686}" srcId="{A21E9EE1-2CB3-49AC-9448-CAB2182F50BA}" destId="{67C9F4E6-8720-4352-ABB3-CAFBE183F3AA}" srcOrd="3" destOrd="0" parTransId="{2A2F64B1-E82D-47EE-9E5A-55BFB2756E1B}" sibTransId="{BDFA4372-35AA-4AC9-B7AB-F50E7019A95B}"/>
    <dgm:cxn modelId="{1568A807-EA51-45D3-A04B-ACECCA8D1693}" type="presOf" srcId="{A91B77DB-396C-4A4C-AD8B-2594FE8BE088}" destId="{84206B9F-8F31-4E58-9CDB-4D5F7FE2D0B8}" srcOrd="0" destOrd="0" presId="urn:microsoft.com/office/officeart/2005/8/layout/cycle6"/>
    <dgm:cxn modelId="{F361972B-9B16-4A95-A956-F6213320B8EC}" type="presOf" srcId="{B6E89D0E-9EA1-4B57-B1B4-C95F267D4E84}" destId="{1A1F077D-43A4-46BE-8D57-1F15A90649CC}" srcOrd="0" destOrd="0" presId="urn:microsoft.com/office/officeart/2005/8/layout/cycle6"/>
    <dgm:cxn modelId="{4B53CE33-0967-44A7-8F44-971C719F0BEC}" type="presOf" srcId="{CC4DAB46-A94C-4297-A7BA-02047F533755}" destId="{320FB013-8450-44E8-8A25-259F485D25D4}" srcOrd="0" destOrd="0" presId="urn:microsoft.com/office/officeart/2005/8/layout/cycle6"/>
    <dgm:cxn modelId="{6D6EEA39-CC03-4754-A858-78A89CB7FF3E}" type="presOf" srcId="{97347C39-1F6D-4580-9CE7-E1227FD6545E}" destId="{77EFCCF1-FD94-4F78-9693-BE3AB801C765}" srcOrd="0" destOrd="0" presId="urn:microsoft.com/office/officeart/2005/8/layout/cycle6"/>
    <dgm:cxn modelId="{1EC77145-E467-4C3E-AAC0-CBC16AEF71FE}" type="presOf" srcId="{4AD3C8DE-EE5D-4ED9-9274-8F64B0E55866}" destId="{A2780E60-65D7-4963-A481-76B6BAB1A286}" srcOrd="0" destOrd="0" presId="urn:microsoft.com/office/officeart/2005/8/layout/cycle6"/>
    <dgm:cxn modelId="{007C5869-6999-46CE-86A1-1831DE99F9D8}" srcId="{A21E9EE1-2CB3-49AC-9448-CAB2182F50BA}" destId="{4AD3C8DE-EE5D-4ED9-9274-8F64B0E55866}" srcOrd="0" destOrd="0" parTransId="{6BBF9F08-E147-4B5F-8586-6795C4C8811C}" sibTransId="{A91B77DB-396C-4A4C-AD8B-2594FE8BE088}"/>
    <dgm:cxn modelId="{9E704896-B6AB-4399-93F1-94980ADF257E}" type="presOf" srcId="{BDFA4372-35AA-4AC9-B7AB-F50E7019A95B}" destId="{6FE94A63-C25A-40E4-944F-37A783ED8271}" srcOrd="0" destOrd="0" presId="urn:microsoft.com/office/officeart/2005/8/layout/cycle6"/>
    <dgm:cxn modelId="{DCB60BB9-5B92-4CE0-B9CF-28E58EB555A2}" srcId="{A21E9EE1-2CB3-49AC-9448-CAB2182F50BA}" destId="{CC4DAB46-A94C-4297-A7BA-02047F533755}" srcOrd="2" destOrd="0" parTransId="{5F68CB4F-408B-4580-8950-4DF659D374A5}" sibTransId="{24ABD867-810B-4B66-9FF7-8BC9129C542E}"/>
    <dgm:cxn modelId="{6E2F9FC6-0F63-48F5-8C57-CBEC321370A6}" type="presOf" srcId="{67C9F4E6-8720-4352-ABB3-CAFBE183F3AA}" destId="{97E1C6FE-0A3E-4918-B6FD-0FD6770FC470}" srcOrd="0" destOrd="0" presId="urn:microsoft.com/office/officeart/2005/8/layout/cycle6"/>
    <dgm:cxn modelId="{96D9FAC7-4106-4D00-84DB-A0653BD080ED}" srcId="{A21E9EE1-2CB3-49AC-9448-CAB2182F50BA}" destId="{97347C39-1F6D-4580-9CE7-E1227FD6545E}" srcOrd="1" destOrd="0" parTransId="{AF2CC7C8-ACED-4DE8-876C-46C64B7D4B36}" sibTransId="{5E5D88DC-65E9-4C8C-8388-DA43E656C6CB}"/>
    <dgm:cxn modelId="{12E903D0-FC3C-44A5-8332-35CFAF997F6F}" type="presOf" srcId="{24ABD867-810B-4B66-9FF7-8BC9129C542E}" destId="{F5C38FC1-A031-4A6B-A79D-97A26496B0A1}" srcOrd="0" destOrd="0" presId="urn:microsoft.com/office/officeart/2005/8/layout/cycle6"/>
    <dgm:cxn modelId="{FFAAC4D4-3145-4AC0-AEC2-64BBB337E9E2}" srcId="{A21E9EE1-2CB3-49AC-9448-CAB2182F50BA}" destId="{B6E89D0E-9EA1-4B57-B1B4-C95F267D4E84}" srcOrd="4" destOrd="0" parTransId="{B04AFF33-3A89-4478-AC43-918DD1E94A3E}" sibTransId="{212A4537-CDF4-4631-A0BC-5F4821264926}"/>
    <dgm:cxn modelId="{937C74D8-5AA5-4AC5-9DF3-50DCEB374415}" type="presOf" srcId="{212A4537-CDF4-4631-A0BC-5F4821264926}" destId="{5B94AFA1-E513-40DA-8E19-4A312ADB1DF6}" srcOrd="0" destOrd="0" presId="urn:microsoft.com/office/officeart/2005/8/layout/cycle6"/>
    <dgm:cxn modelId="{26B255DA-5ED9-4591-8377-CD8DB5F8F390}" type="presOf" srcId="{5E5D88DC-65E9-4C8C-8388-DA43E656C6CB}" destId="{3CA4FE79-8E1D-4B0C-86D3-B4C92CF535D4}" srcOrd="0" destOrd="0" presId="urn:microsoft.com/office/officeart/2005/8/layout/cycle6"/>
    <dgm:cxn modelId="{B8894CF9-E519-49E4-B73F-CFE69C8B9916}" type="presOf" srcId="{A21E9EE1-2CB3-49AC-9448-CAB2182F50BA}" destId="{ADA94CC2-7AB4-4911-9255-C2F02F49552E}" srcOrd="0" destOrd="0" presId="urn:microsoft.com/office/officeart/2005/8/layout/cycle6"/>
    <dgm:cxn modelId="{F503164D-5356-492E-B6BB-AD8C8639E5E5}" type="presParOf" srcId="{ADA94CC2-7AB4-4911-9255-C2F02F49552E}" destId="{A2780E60-65D7-4963-A481-76B6BAB1A286}" srcOrd="0" destOrd="0" presId="urn:microsoft.com/office/officeart/2005/8/layout/cycle6"/>
    <dgm:cxn modelId="{D3826C38-5C2C-4CEF-9DF1-24B2A80E05A6}" type="presParOf" srcId="{ADA94CC2-7AB4-4911-9255-C2F02F49552E}" destId="{5201ACE1-C2F6-4ED2-8BA2-68C3B9187E17}" srcOrd="1" destOrd="0" presId="urn:microsoft.com/office/officeart/2005/8/layout/cycle6"/>
    <dgm:cxn modelId="{EDF5F3A2-DAB3-4E03-ADFF-5A43CBB84314}" type="presParOf" srcId="{ADA94CC2-7AB4-4911-9255-C2F02F49552E}" destId="{84206B9F-8F31-4E58-9CDB-4D5F7FE2D0B8}" srcOrd="2" destOrd="0" presId="urn:microsoft.com/office/officeart/2005/8/layout/cycle6"/>
    <dgm:cxn modelId="{D5BFA586-A9E7-4E1F-9CD4-E6F3F696433F}" type="presParOf" srcId="{ADA94CC2-7AB4-4911-9255-C2F02F49552E}" destId="{77EFCCF1-FD94-4F78-9693-BE3AB801C765}" srcOrd="3" destOrd="0" presId="urn:microsoft.com/office/officeart/2005/8/layout/cycle6"/>
    <dgm:cxn modelId="{C265CCD0-E467-49B4-B45F-3E28E54CF043}" type="presParOf" srcId="{ADA94CC2-7AB4-4911-9255-C2F02F49552E}" destId="{775B3B04-406B-4A9A-9D93-1800F4A6A3D0}" srcOrd="4" destOrd="0" presId="urn:microsoft.com/office/officeart/2005/8/layout/cycle6"/>
    <dgm:cxn modelId="{378E3737-E653-4767-BBCB-766E4BB395A8}" type="presParOf" srcId="{ADA94CC2-7AB4-4911-9255-C2F02F49552E}" destId="{3CA4FE79-8E1D-4B0C-86D3-B4C92CF535D4}" srcOrd="5" destOrd="0" presId="urn:microsoft.com/office/officeart/2005/8/layout/cycle6"/>
    <dgm:cxn modelId="{3BF1789E-8244-4C02-9C33-8A2EB0999AAA}" type="presParOf" srcId="{ADA94CC2-7AB4-4911-9255-C2F02F49552E}" destId="{320FB013-8450-44E8-8A25-259F485D25D4}" srcOrd="6" destOrd="0" presId="urn:microsoft.com/office/officeart/2005/8/layout/cycle6"/>
    <dgm:cxn modelId="{5FACDC66-90B5-420C-98B7-9A3042C99298}" type="presParOf" srcId="{ADA94CC2-7AB4-4911-9255-C2F02F49552E}" destId="{AFE2B2E0-8B73-4CA0-8C24-BF9A4BCD2262}" srcOrd="7" destOrd="0" presId="urn:microsoft.com/office/officeart/2005/8/layout/cycle6"/>
    <dgm:cxn modelId="{0FC8F7D5-3611-45C7-9BBB-D6B6AFBF0944}" type="presParOf" srcId="{ADA94CC2-7AB4-4911-9255-C2F02F49552E}" destId="{F5C38FC1-A031-4A6B-A79D-97A26496B0A1}" srcOrd="8" destOrd="0" presId="urn:microsoft.com/office/officeart/2005/8/layout/cycle6"/>
    <dgm:cxn modelId="{4F415BFA-CA8F-41B0-8A14-B74C97FEB321}" type="presParOf" srcId="{ADA94CC2-7AB4-4911-9255-C2F02F49552E}" destId="{97E1C6FE-0A3E-4918-B6FD-0FD6770FC470}" srcOrd="9" destOrd="0" presId="urn:microsoft.com/office/officeart/2005/8/layout/cycle6"/>
    <dgm:cxn modelId="{C5847388-C00A-4B2E-84D3-16A8D9220E4D}" type="presParOf" srcId="{ADA94CC2-7AB4-4911-9255-C2F02F49552E}" destId="{5E0C9521-6EE1-4EB2-9DB9-B89C07A68668}" srcOrd="10" destOrd="0" presId="urn:microsoft.com/office/officeart/2005/8/layout/cycle6"/>
    <dgm:cxn modelId="{A8E7BF86-A987-4C60-9623-B26A905CCDA4}" type="presParOf" srcId="{ADA94CC2-7AB4-4911-9255-C2F02F49552E}" destId="{6FE94A63-C25A-40E4-944F-37A783ED8271}" srcOrd="11" destOrd="0" presId="urn:microsoft.com/office/officeart/2005/8/layout/cycle6"/>
    <dgm:cxn modelId="{CD176458-C150-4D91-B72F-B2463A4FF923}" type="presParOf" srcId="{ADA94CC2-7AB4-4911-9255-C2F02F49552E}" destId="{1A1F077D-43A4-46BE-8D57-1F15A90649CC}" srcOrd="12" destOrd="0" presId="urn:microsoft.com/office/officeart/2005/8/layout/cycle6"/>
    <dgm:cxn modelId="{F87CA889-FB18-4AE8-AAB1-3CBF18AB5E66}" type="presParOf" srcId="{ADA94CC2-7AB4-4911-9255-C2F02F49552E}" destId="{119A7F75-5160-4893-BDCE-5BEAC242410A}" srcOrd="13" destOrd="0" presId="urn:microsoft.com/office/officeart/2005/8/layout/cycle6"/>
    <dgm:cxn modelId="{A92F2E60-6401-4473-ACE1-F44241709A8F}" type="presParOf" srcId="{ADA94CC2-7AB4-4911-9255-C2F02F49552E}" destId="{5B94AFA1-E513-40DA-8E19-4A312ADB1DF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80E60-65D7-4963-A481-76B6BAB1A286}">
      <dsp:nvSpPr>
        <dsp:cNvPr id="0" name=""/>
        <dsp:cNvSpPr/>
      </dsp:nvSpPr>
      <dsp:spPr>
        <a:xfrm>
          <a:off x="1295818" y="322890"/>
          <a:ext cx="1048742" cy="68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Merge Data Sets</a:t>
          </a:r>
          <a:endParaRPr lang="en-DE" sz="1300" kern="1200" dirty="0"/>
        </a:p>
      </dsp:txBody>
      <dsp:txXfrm>
        <a:off x="1329095" y="356167"/>
        <a:ext cx="982188" cy="615128"/>
      </dsp:txXfrm>
    </dsp:sp>
    <dsp:sp modelId="{84206B9F-8F31-4E58-9CDB-4D5F7FE2D0B8}">
      <dsp:nvSpPr>
        <dsp:cNvPr id="0" name=""/>
        <dsp:cNvSpPr/>
      </dsp:nvSpPr>
      <dsp:spPr>
        <a:xfrm>
          <a:off x="458008" y="663731"/>
          <a:ext cx="2724363" cy="2724363"/>
        </a:xfrm>
        <a:custGeom>
          <a:avLst/>
          <a:gdLst/>
          <a:ahLst/>
          <a:cxnLst/>
          <a:rect l="0" t="0" r="0" b="0"/>
          <a:pathLst>
            <a:path>
              <a:moveTo>
                <a:pt x="1893760" y="108003"/>
              </a:moveTo>
              <a:arcTo wR="1362181" hR="1362181" stAng="17578169"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EFCCF1-FD94-4F78-9693-BE3AB801C765}">
      <dsp:nvSpPr>
        <dsp:cNvPr id="0" name=""/>
        <dsp:cNvSpPr/>
      </dsp:nvSpPr>
      <dsp:spPr>
        <a:xfrm>
          <a:off x="2591330" y="1264135"/>
          <a:ext cx="1048742" cy="68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Rebuild Missing Data</a:t>
          </a:r>
          <a:endParaRPr lang="en-DE" sz="1300" kern="1200" dirty="0"/>
        </a:p>
      </dsp:txBody>
      <dsp:txXfrm>
        <a:off x="2624607" y="1297412"/>
        <a:ext cx="982188" cy="615128"/>
      </dsp:txXfrm>
    </dsp:sp>
    <dsp:sp modelId="{3CA4FE79-8E1D-4B0C-86D3-B4C92CF535D4}">
      <dsp:nvSpPr>
        <dsp:cNvPr id="0" name=""/>
        <dsp:cNvSpPr/>
      </dsp:nvSpPr>
      <dsp:spPr>
        <a:xfrm>
          <a:off x="458008" y="663731"/>
          <a:ext cx="2724363" cy="2724363"/>
        </a:xfrm>
        <a:custGeom>
          <a:avLst/>
          <a:gdLst/>
          <a:ahLst/>
          <a:cxnLst/>
          <a:rect l="0" t="0" r="0" b="0"/>
          <a:pathLst>
            <a:path>
              <a:moveTo>
                <a:pt x="2722491" y="1290794"/>
              </a:moveTo>
              <a:arcTo wR="1362181" hR="1362181" stAng="21419756"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FB013-8450-44E8-8A25-259F485D25D4}">
      <dsp:nvSpPr>
        <dsp:cNvPr id="0" name=""/>
        <dsp:cNvSpPr/>
      </dsp:nvSpPr>
      <dsp:spPr>
        <a:xfrm>
          <a:off x="2096489" y="2787100"/>
          <a:ext cx="1048742" cy="68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Standardize Data</a:t>
          </a:r>
          <a:endParaRPr lang="en-DE" sz="1300" kern="1200" dirty="0"/>
        </a:p>
      </dsp:txBody>
      <dsp:txXfrm>
        <a:off x="2129766" y="2820377"/>
        <a:ext cx="982188" cy="615128"/>
      </dsp:txXfrm>
    </dsp:sp>
    <dsp:sp modelId="{F5C38FC1-A031-4A6B-A79D-97A26496B0A1}">
      <dsp:nvSpPr>
        <dsp:cNvPr id="0" name=""/>
        <dsp:cNvSpPr/>
      </dsp:nvSpPr>
      <dsp:spPr>
        <a:xfrm>
          <a:off x="458008" y="663731"/>
          <a:ext cx="2724363" cy="2724363"/>
        </a:xfrm>
        <a:custGeom>
          <a:avLst/>
          <a:gdLst/>
          <a:ahLst/>
          <a:cxnLst/>
          <a:rect l="0" t="0" r="0" b="0"/>
          <a:pathLst>
            <a:path>
              <a:moveTo>
                <a:pt x="1633067" y="2697157"/>
              </a:moveTo>
              <a:arcTo wR="1362181" hR="1362181" stAng="4711776" swAng="13764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E1C6FE-0A3E-4918-B6FD-0FD6770FC470}">
      <dsp:nvSpPr>
        <dsp:cNvPr id="0" name=""/>
        <dsp:cNvSpPr/>
      </dsp:nvSpPr>
      <dsp:spPr>
        <a:xfrm>
          <a:off x="495148" y="2787100"/>
          <a:ext cx="1048742" cy="68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De-Duplicate</a:t>
          </a:r>
          <a:endParaRPr lang="en-DE" sz="1300" kern="1200" dirty="0"/>
        </a:p>
      </dsp:txBody>
      <dsp:txXfrm>
        <a:off x="528425" y="2820377"/>
        <a:ext cx="982188" cy="615128"/>
      </dsp:txXfrm>
    </dsp:sp>
    <dsp:sp modelId="{6FE94A63-C25A-40E4-944F-37A783ED8271}">
      <dsp:nvSpPr>
        <dsp:cNvPr id="0" name=""/>
        <dsp:cNvSpPr/>
      </dsp:nvSpPr>
      <dsp:spPr>
        <a:xfrm>
          <a:off x="458008" y="663731"/>
          <a:ext cx="2724363" cy="2724363"/>
        </a:xfrm>
        <a:custGeom>
          <a:avLst/>
          <a:gdLst/>
          <a:ahLst/>
          <a:cxnLst/>
          <a:rect l="0" t="0" r="0" b="0"/>
          <a:pathLst>
            <a:path>
              <a:moveTo>
                <a:pt x="227670" y="2116119"/>
              </a:moveTo>
              <a:arcTo wR="1362181" hR="1362181" stAng="8783641"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F077D-43A4-46BE-8D57-1F15A90649CC}">
      <dsp:nvSpPr>
        <dsp:cNvPr id="0" name=""/>
        <dsp:cNvSpPr/>
      </dsp:nvSpPr>
      <dsp:spPr>
        <a:xfrm>
          <a:off x="307" y="1264135"/>
          <a:ext cx="1048742" cy="68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Verify and Enrich</a:t>
          </a:r>
          <a:endParaRPr lang="en-DE" sz="1300" kern="1200" dirty="0"/>
        </a:p>
      </dsp:txBody>
      <dsp:txXfrm>
        <a:off x="33584" y="1297412"/>
        <a:ext cx="982188" cy="615128"/>
      </dsp:txXfrm>
    </dsp:sp>
    <dsp:sp modelId="{5B94AFA1-E513-40DA-8E19-4A312ADB1DF6}">
      <dsp:nvSpPr>
        <dsp:cNvPr id="0" name=""/>
        <dsp:cNvSpPr/>
      </dsp:nvSpPr>
      <dsp:spPr>
        <a:xfrm>
          <a:off x="458008" y="663731"/>
          <a:ext cx="2724363" cy="2724363"/>
        </a:xfrm>
        <a:custGeom>
          <a:avLst/>
          <a:gdLst/>
          <a:ahLst/>
          <a:cxnLst/>
          <a:rect l="0" t="0" r="0" b="0"/>
          <a:pathLst>
            <a:path>
              <a:moveTo>
                <a:pt x="237310" y="593933"/>
              </a:moveTo>
              <a:arcTo wR="1362181" hR="1362181" stAng="12859904"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4AF35-C88C-4393-B9F3-8334C703DDE1}" type="datetimeFigureOut">
              <a:rPr lang="en-DE" smtClean="0"/>
              <a:t>12/28/20</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87AE1-1298-4359-8877-94855EFA1B89}" type="slidenum">
              <a:rPr lang="en-DE" smtClean="0"/>
              <a:t>‹#›</a:t>
            </a:fld>
            <a:endParaRPr lang="en-DE"/>
          </a:p>
        </p:txBody>
      </p:sp>
    </p:spTree>
    <p:extLst>
      <p:ext uri="{BB962C8B-B14F-4D97-AF65-F5344CB8AC3E}">
        <p14:creationId xmlns:p14="http://schemas.microsoft.com/office/powerpoint/2010/main" val="37992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Mission Statement defines the company’s business, its objectives and its approach to reach those objectives.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Mission Statement focuses on today and what the organization does.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Answers 3 questions: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do we 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Whom do we serve?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we serve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We do good work with good people. Through trusting partnerships, we build and distribute powerful visual content that educates, engages, and inspires.</a:t>
            </a:r>
            <a:r>
              <a:rPr lang="en-US" dirty="0"/>
              <a:t>”</a:t>
            </a:r>
          </a:p>
        </p:txBody>
      </p:sp>
      <p:sp>
        <p:nvSpPr>
          <p:cNvPr id="4" name="Slide Number Placeholder 3"/>
          <p:cNvSpPr>
            <a:spLocks noGrp="1"/>
          </p:cNvSpPr>
          <p:nvPr>
            <p:ph type="sldNum" sz="quarter" idx="5"/>
          </p:nvPr>
        </p:nvSpPr>
        <p:spPr/>
        <p:txBody>
          <a:bodyPr/>
          <a:lstStyle/>
          <a:p>
            <a:pPr marL="0" marR="0" lvl="0" indent="0" algn="ctr" defTabSz="309563" rtl="0" eaLnBrk="1" fontAlgn="auto" latinLnBrk="0" hangingPunct="0">
              <a:lnSpc>
                <a:spcPct val="100000"/>
              </a:lnSpc>
              <a:spcBef>
                <a:spcPts val="0"/>
              </a:spcBef>
              <a:spcAft>
                <a:spcPts val="0"/>
              </a:spcAft>
              <a:buClrTx/>
              <a:buSzTx/>
              <a:buFontTx/>
              <a:buNone/>
              <a:tabLst/>
              <a:defRPr/>
            </a:pPr>
            <a:fld id="{933CD25E-8954-384F-95F3-8EE1B29ACE26}" type="slidenum">
              <a:rPr kumimoji="0" lang="en-US" sz="1125"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309563" rtl="0" eaLnBrk="1" fontAlgn="auto" latinLnBrk="0" hangingPunct="0">
                <a:lnSpc>
                  <a:spcPct val="100000"/>
                </a:lnSpc>
                <a:spcBef>
                  <a:spcPts val="0"/>
                </a:spcBef>
                <a:spcAft>
                  <a:spcPts val="0"/>
                </a:spcAft>
                <a:buClrTx/>
                <a:buSzTx/>
                <a:buFontTx/>
                <a:buNone/>
                <a:tabLst/>
                <a:defRPr/>
              </a:pPr>
              <a:t>9</a:t>
            </a:fld>
            <a:endParaRPr kumimoji="0" lang="en-US" sz="1125"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801591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 Title Slide">
  <p:cSld name="Light - Title Slide">
    <p:bg>
      <p:bgPr>
        <a:solidFill>
          <a:srgbClr val="F2F2F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863600" y="3116181"/>
            <a:ext cx="7343699" cy="2620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1200"/>
              <a:buFont typeface="Arial"/>
              <a:buNone/>
              <a:defRPr sz="1200" b="1" i="0" u="none" strike="noStrike" cap="none">
                <a:solidFill>
                  <a:schemeClr val="dk2"/>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pic>
        <p:nvPicPr>
          <p:cNvPr id="12" name="Google Shape;12;p2" descr="A close up of a logo&#10;&#10;Description automatically generated"/>
          <p:cNvPicPr preferRelativeResize="0"/>
          <p:nvPr/>
        </p:nvPicPr>
        <p:blipFill rotWithShape="1">
          <a:blip r:embed="rId2">
            <a:alphaModFix/>
          </a:blip>
          <a:srcRect/>
          <a:stretch/>
        </p:blipFill>
        <p:spPr>
          <a:xfrm>
            <a:off x="8966224" y="0"/>
            <a:ext cx="3225776" cy="6858000"/>
          </a:xfrm>
          <a:prstGeom prst="rect">
            <a:avLst/>
          </a:prstGeom>
          <a:noFill/>
          <a:ln>
            <a:noFill/>
          </a:ln>
        </p:spPr>
      </p:pic>
      <p:sp>
        <p:nvSpPr>
          <p:cNvPr id="13" name="Google Shape;13;p2"/>
          <p:cNvSpPr txBox="1">
            <a:spLocks noGrp="1"/>
          </p:cNvSpPr>
          <p:nvPr>
            <p:ph type="body" idx="2"/>
          </p:nvPr>
        </p:nvSpPr>
        <p:spPr>
          <a:xfrm>
            <a:off x="863600" y="3485593"/>
            <a:ext cx="7343699" cy="385445"/>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4" name="Google Shape;14;p2"/>
          <p:cNvSpPr txBox="1">
            <a:spLocks noGrp="1"/>
          </p:cNvSpPr>
          <p:nvPr>
            <p:ph type="body" idx="3"/>
          </p:nvPr>
        </p:nvSpPr>
        <p:spPr>
          <a:xfrm>
            <a:off x="863600" y="4582874"/>
            <a:ext cx="7343699" cy="385445"/>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5" name="Google Shape;15;p2"/>
          <p:cNvSpPr txBox="1">
            <a:spLocks noGrp="1"/>
          </p:cNvSpPr>
          <p:nvPr>
            <p:ph type="body" idx="4"/>
          </p:nvPr>
        </p:nvSpPr>
        <p:spPr>
          <a:xfrm>
            <a:off x="863600" y="4219332"/>
            <a:ext cx="7343699" cy="256227"/>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dk2"/>
              </a:buClr>
              <a:buSzPts val="1200"/>
              <a:buFont typeface="Arial"/>
              <a:buNone/>
              <a:defRPr sz="1200" b="1" i="0" u="none" strike="noStrike" cap="none">
                <a:solidFill>
                  <a:schemeClr val="dk2"/>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16" name="Google Shape;16;p2"/>
          <p:cNvPicPr preferRelativeResize="0"/>
          <p:nvPr/>
        </p:nvPicPr>
        <p:blipFill rotWithShape="1">
          <a:blip r:embed="rId3">
            <a:alphaModFix/>
          </a:blip>
          <a:srcRect/>
          <a:stretch/>
        </p:blipFill>
        <p:spPr>
          <a:xfrm>
            <a:off x="863602" y="5742781"/>
            <a:ext cx="2484119" cy="468435"/>
          </a:xfrm>
          <a:prstGeom prst="rect">
            <a:avLst/>
          </a:prstGeom>
          <a:noFill/>
          <a:ln>
            <a:noFill/>
          </a:ln>
        </p:spPr>
      </p:pic>
      <p:sp>
        <p:nvSpPr>
          <p:cNvPr id="17" name="Google Shape;17;p2"/>
          <p:cNvSpPr txBox="1">
            <a:spLocks noGrp="1"/>
          </p:cNvSpPr>
          <p:nvPr>
            <p:ph type="ctrTitle"/>
          </p:nvPr>
        </p:nvSpPr>
        <p:spPr>
          <a:xfrm>
            <a:off x="863600" y="1441343"/>
            <a:ext cx="7343699" cy="83378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600"/>
              <a:buFont typeface="Roboto"/>
              <a:buNone/>
              <a:defRPr sz="36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Tree>
    <p:extLst>
      <p:ext uri="{BB962C8B-B14F-4D97-AF65-F5344CB8AC3E}">
        <p14:creationId xmlns:p14="http://schemas.microsoft.com/office/powerpoint/2010/main" val="17136956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gar Market - Title and Content">
  <p:cSld name="Sugar Market - Title and Content">
    <p:spTree>
      <p:nvGrpSpPr>
        <p:cNvPr id="1" name="Shape 110"/>
        <p:cNvGrpSpPr/>
        <p:nvPr/>
      </p:nvGrpSpPr>
      <p:grpSpPr>
        <a:xfrm>
          <a:off x="0" y="0"/>
          <a:ext cx="0" cy="0"/>
          <a:chOff x="0" y="0"/>
          <a:chExt cx="0" cy="0"/>
        </a:xfrm>
      </p:grpSpPr>
      <p:pic>
        <p:nvPicPr>
          <p:cNvPr id="111" name="Google Shape;111;p14"/>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12" name="Google Shape;112;p14"/>
          <p:cNvPicPr preferRelativeResize="0"/>
          <p:nvPr/>
        </p:nvPicPr>
        <p:blipFill rotWithShape="1">
          <a:blip r:embed="rId3">
            <a:alphaModFix/>
          </a:blip>
          <a:srcRect/>
          <a:stretch/>
        </p:blipFill>
        <p:spPr>
          <a:xfrm>
            <a:off x="9465625" y="6406960"/>
            <a:ext cx="1939636" cy="291755"/>
          </a:xfrm>
          <a:prstGeom prst="rect">
            <a:avLst/>
          </a:prstGeom>
          <a:noFill/>
          <a:ln>
            <a:noFill/>
          </a:ln>
        </p:spPr>
      </p:pic>
      <p:sp>
        <p:nvSpPr>
          <p:cNvPr id="113" name="Google Shape;113;p14"/>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1125" dirty="0"/>
          </a:p>
        </p:txBody>
      </p:sp>
      <p:sp>
        <p:nvSpPr>
          <p:cNvPr id="114" name="Google Shape;114;p14"/>
          <p:cNvSpPr txBox="1">
            <a:spLocks noGrp="1"/>
          </p:cNvSpPr>
          <p:nvPr>
            <p:ph type="title"/>
          </p:nvPr>
        </p:nvSpPr>
        <p:spPr>
          <a:xfrm>
            <a:off x="364207" y="240224"/>
            <a:ext cx="11491995"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4"/>
              </a:buClr>
              <a:buSzPts val="3600"/>
              <a:buFont typeface="Roboto"/>
              <a:buNone/>
              <a:defRPr sz="3600" b="0" i="0" u="none" strike="noStrike" cap="none">
                <a:solidFill>
                  <a:schemeClr val="accent4"/>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15" name="Google Shape;115;p14"/>
          <p:cNvPicPr preferRelativeResize="0"/>
          <p:nvPr/>
        </p:nvPicPr>
        <p:blipFill rotWithShape="1">
          <a:blip r:embed="rId4">
            <a:alphaModFix/>
          </a:blip>
          <a:srcRect/>
          <a:stretch/>
        </p:blipFill>
        <p:spPr>
          <a:xfrm>
            <a:off x="10690840" y="2"/>
            <a:ext cx="1501160" cy="973167"/>
          </a:xfrm>
          <a:prstGeom prst="rect">
            <a:avLst/>
          </a:prstGeom>
          <a:noFill/>
          <a:ln>
            <a:noFill/>
          </a:ln>
        </p:spPr>
      </p:pic>
      <p:sp>
        <p:nvSpPr>
          <p:cNvPr id="116" name="Google Shape;116;p14"/>
          <p:cNvSpPr txBox="1">
            <a:spLocks noGrp="1"/>
          </p:cNvSpPr>
          <p:nvPr>
            <p:ph type="body" idx="1"/>
          </p:nvPr>
        </p:nvSpPr>
        <p:spPr>
          <a:xfrm>
            <a:off x="364207" y="1689317"/>
            <a:ext cx="11491996"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17" name="Google Shape;117;p14"/>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E6CEF964-F739-A543-9382-0898C4DCBAD3}" type="slidenum">
              <a:rPr lang="en-US" smtClean="0"/>
              <a:pPr/>
              <a:t>‹#›</a:t>
            </a:fld>
            <a:endParaRPr lang="en-US" dirty="0"/>
          </a:p>
        </p:txBody>
      </p:sp>
      <p:pic>
        <p:nvPicPr>
          <p:cNvPr id="9" name="Picture 8">
            <a:extLst>
              <a:ext uri="{FF2B5EF4-FFF2-40B4-BE49-F238E27FC236}">
                <a16:creationId xmlns:a16="http://schemas.microsoft.com/office/drawing/2014/main" id="{AA574DFB-3F1E-4F04-A373-5E587CB1352A}"/>
              </a:ext>
            </a:extLst>
          </p:cNvPr>
          <p:cNvPicPr>
            <a:picLocks noChangeAspect="1"/>
          </p:cNvPicPr>
          <p:nvPr userDrawn="1"/>
        </p:nvPicPr>
        <p:blipFill>
          <a:blip r:embed="rId5"/>
          <a:srcRect/>
          <a:stretch/>
        </p:blipFill>
        <p:spPr>
          <a:xfrm>
            <a:off x="0" y="0"/>
            <a:ext cx="254000" cy="6858000"/>
          </a:xfrm>
          <a:prstGeom prst="rect">
            <a:avLst/>
          </a:prstGeom>
        </p:spPr>
      </p:pic>
      <p:pic>
        <p:nvPicPr>
          <p:cNvPr id="10" name="Picture 9">
            <a:extLst>
              <a:ext uri="{FF2B5EF4-FFF2-40B4-BE49-F238E27FC236}">
                <a16:creationId xmlns:a16="http://schemas.microsoft.com/office/drawing/2014/main" id="{67073DEA-129B-4D1C-9990-B433A292CF38}"/>
              </a:ext>
            </a:extLst>
          </p:cNvPr>
          <p:cNvPicPr>
            <a:picLocks noChangeAspect="1"/>
          </p:cNvPicPr>
          <p:nvPr userDrawn="1"/>
        </p:nvPicPr>
        <p:blipFill>
          <a:blip r:embed="rId6"/>
          <a:srcRect/>
          <a:stretch/>
        </p:blipFill>
        <p:spPr>
          <a:xfrm>
            <a:off x="9465625" y="6406960"/>
            <a:ext cx="1939636" cy="291755"/>
          </a:xfrm>
          <a:prstGeom prst="rect">
            <a:avLst/>
          </a:prstGeom>
        </p:spPr>
      </p:pic>
      <p:pic>
        <p:nvPicPr>
          <p:cNvPr id="12" name="Picture 11">
            <a:extLst>
              <a:ext uri="{FF2B5EF4-FFF2-40B4-BE49-F238E27FC236}">
                <a16:creationId xmlns:a16="http://schemas.microsoft.com/office/drawing/2014/main" id="{D83E71E0-EC7F-431C-9FBA-EA52343C4AD1}"/>
              </a:ext>
            </a:extLst>
          </p:cNvPr>
          <p:cNvPicPr>
            <a:picLocks noChangeAspect="1"/>
          </p:cNvPicPr>
          <p:nvPr userDrawn="1"/>
        </p:nvPicPr>
        <p:blipFill>
          <a:blip r:embed="rId7"/>
          <a:stretch>
            <a:fillRect/>
          </a:stretch>
        </p:blipFill>
        <p:spPr>
          <a:xfrm>
            <a:off x="10690840" y="2"/>
            <a:ext cx="1501160" cy="973167"/>
          </a:xfrm>
          <a:prstGeom prst="rect">
            <a:avLst/>
          </a:prstGeom>
        </p:spPr>
      </p:pic>
      <p:cxnSp>
        <p:nvCxnSpPr>
          <p:cNvPr id="3" name="Straight Connector 2">
            <a:extLst>
              <a:ext uri="{FF2B5EF4-FFF2-40B4-BE49-F238E27FC236}">
                <a16:creationId xmlns:a16="http://schemas.microsoft.com/office/drawing/2014/main" id="{4FF0511F-9BA0-43B7-BA5B-680E411AD598}"/>
              </a:ext>
            </a:extLst>
          </p:cNvPr>
          <p:cNvCxnSpPr/>
          <p:nvPr userDrawn="1"/>
        </p:nvCxnSpPr>
        <p:spPr>
          <a:xfrm>
            <a:off x="364207" y="1689316"/>
            <a:ext cx="114919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623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ugar Market - Title, Content and Image Shape Reversed">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E2F6F4EC-F45C-B740-A11A-F98EADF749F8}"/>
              </a:ext>
            </a:extLst>
          </p:cNvPr>
          <p:cNvSpPr>
            <a:spLocks noGrp="1"/>
          </p:cNvSpPr>
          <p:nvPr>
            <p:ph type="pic" sz="quarter" idx="14" hasCustomPrompt="1"/>
          </p:nvPr>
        </p:nvSpPr>
        <p:spPr>
          <a:xfrm flipH="1">
            <a:off x="5879"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pic>
        <p:nvPicPr>
          <p:cNvPr id="5" name="Picture 4">
            <a:extLst>
              <a:ext uri="{FF2B5EF4-FFF2-40B4-BE49-F238E27FC236}">
                <a16:creationId xmlns:a16="http://schemas.microsoft.com/office/drawing/2014/main" id="{F683A380-3C3A-0F45-BB89-9FD09F2B9ECA}"/>
              </a:ext>
            </a:extLst>
          </p:cNvPr>
          <p:cNvPicPr>
            <a:picLocks noChangeAspect="1"/>
          </p:cNvPicPr>
          <p:nvPr userDrawn="1"/>
        </p:nvPicPr>
        <p:blipFill>
          <a:blip r:embed="rId2"/>
          <a:srcRect/>
          <a:stretch/>
        </p:blipFill>
        <p:spPr>
          <a:xfrm>
            <a:off x="11938000" y="0"/>
            <a:ext cx="254000" cy="6858000"/>
          </a:xfrm>
          <a:prstGeom prst="rect">
            <a:avLst/>
          </a:prstGeom>
        </p:spPr>
      </p:pic>
      <p:sp>
        <p:nvSpPr>
          <p:cNvPr id="9" name="Footer Placeholder 4">
            <a:extLst>
              <a:ext uri="{FF2B5EF4-FFF2-40B4-BE49-F238E27FC236}">
                <a16:creationId xmlns:a16="http://schemas.microsoft.com/office/drawing/2014/main" id="{60EC8314-E209-1A4D-A53F-9F3EF5D22567}"/>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4" name="Title 1">
            <a:extLst>
              <a:ext uri="{FF2B5EF4-FFF2-40B4-BE49-F238E27FC236}">
                <a16:creationId xmlns:a16="http://schemas.microsoft.com/office/drawing/2014/main" id="{01BCC19F-4310-8F40-8179-F06FBE624A18}"/>
              </a:ext>
            </a:extLst>
          </p:cNvPr>
          <p:cNvSpPr>
            <a:spLocks noGrp="1"/>
          </p:cNvSpPr>
          <p:nvPr>
            <p:ph type="title" hasCustomPrompt="1"/>
          </p:nvPr>
        </p:nvSpPr>
        <p:spPr>
          <a:xfrm>
            <a:off x="5687875" y="240224"/>
            <a:ext cx="6005603" cy="1221864"/>
          </a:xfrm>
          <a:prstGeom prst="rect">
            <a:avLst/>
          </a:prstGeom>
        </p:spPr>
        <p:txBody>
          <a:bodyPr anchor="ctr">
            <a:normAutofit/>
          </a:bodyPr>
          <a:lstStyle>
            <a:lvl1pPr>
              <a:lnSpc>
                <a:spcPct val="100000"/>
              </a:lnSpc>
              <a:defRPr sz="3600" b="0" i="0">
                <a:solidFill>
                  <a:schemeClr val="accent4"/>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2329DF9A-A8B4-994D-8DC9-8E0F4FD0FA49}"/>
              </a:ext>
            </a:extLst>
          </p:cNvPr>
          <p:cNvPicPr>
            <a:picLocks noChangeAspect="1"/>
          </p:cNvPicPr>
          <p:nvPr userDrawn="1"/>
        </p:nvPicPr>
        <p:blipFill>
          <a:blip r:embed="rId3"/>
          <a:srcRect/>
          <a:stretch/>
        </p:blipFill>
        <p:spPr>
          <a:xfrm>
            <a:off x="9465625" y="6406960"/>
            <a:ext cx="1939636" cy="291755"/>
          </a:xfrm>
          <a:prstGeom prst="rect">
            <a:avLst/>
          </a:prstGeom>
        </p:spPr>
      </p:pic>
      <p:sp>
        <p:nvSpPr>
          <p:cNvPr id="16" name="Content Placeholder 2">
            <a:extLst>
              <a:ext uri="{FF2B5EF4-FFF2-40B4-BE49-F238E27FC236}">
                <a16:creationId xmlns:a16="http://schemas.microsoft.com/office/drawing/2014/main" id="{954E7326-9FA1-6440-A1CC-91EB85C674D4}"/>
              </a:ext>
            </a:extLst>
          </p:cNvPr>
          <p:cNvSpPr>
            <a:spLocks noGrp="1"/>
          </p:cNvSpPr>
          <p:nvPr>
            <p:ph idx="15"/>
          </p:nvPr>
        </p:nvSpPr>
        <p:spPr>
          <a:xfrm>
            <a:off x="5687875" y="1689317"/>
            <a:ext cx="6005603"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994F9C2C-0673-E348-91E3-543ADC024063}"/>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6531364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ugar Sell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FF802B-B277-1C4C-8D9A-E40A361CAC46}"/>
              </a:ext>
            </a:extLst>
          </p:cNvPr>
          <p:cNvPicPr>
            <a:picLocks noChangeAspect="1"/>
          </p:cNvPicPr>
          <p:nvPr userDrawn="1"/>
        </p:nvPicPr>
        <p:blipFill>
          <a:blip r:embed="rId3"/>
          <a:srcRect/>
          <a:stretch/>
        </p:blipFill>
        <p:spPr>
          <a:xfrm>
            <a:off x="5439151" y="1268379"/>
            <a:ext cx="1313696" cy="1562608"/>
          </a:xfrm>
          <a:prstGeom prst="rect">
            <a:avLst/>
          </a:prstGeom>
        </p:spPr>
      </p:pic>
      <p:sp>
        <p:nvSpPr>
          <p:cNvPr id="12" name="Footer Placeholder 4">
            <a:extLst>
              <a:ext uri="{FF2B5EF4-FFF2-40B4-BE49-F238E27FC236}">
                <a16:creationId xmlns:a16="http://schemas.microsoft.com/office/drawing/2014/main" id="{E0F9BDBB-022F-F848-8F1A-DC724377CB22}"/>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4" name="Title 1">
            <a:extLst>
              <a:ext uri="{FF2B5EF4-FFF2-40B4-BE49-F238E27FC236}">
                <a16:creationId xmlns:a16="http://schemas.microsoft.com/office/drawing/2014/main" id="{23EC4827-2738-3F45-84A7-F4C96CE1DC8B}"/>
              </a:ext>
            </a:extLst>
          </p:cNvPr>
          <p:cNvSpPr>
            <a:spLocks noGrp="1"/>
          </p:cNvSpPr>
          <p:nvPr>
            <p:ph type="title" hasCustomPrompt="1"/>
          </p:nvPr>
        </p:nvSpPr>
        <p:spPr>
          <a:xfrm>
            <a:off x="752169" y="3319440"/>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5" name="Content Placeholder 13">
            <a:extLst>
              <a:ext uri="{FF2B5EF4-FFF2-40B4-BE49-F238E27FC236}">
                <a16:creationId xmlns:a16="http://schemas.microsoft.com/office/drawing/2014/main" id="{5AA5017B-BEC5-BF40-840F-434EF641BD2D}"/>
              </a:ext>
            </a:extLst>
          </p:cNvPr>
          <p:cNvSpPr>
            <a:spLocks noGrp="1"/>
          </p:cNvSpPr>
          <p:nvPr>
            <p:ph sz="quarter" idx="14" hasCustomPrompt="1"/>
          </p:nvPr>
        </p:nvSpPr>
        <p:spPr>
          <a:xfrm>
            <a:off x="752168" y="4536435"/>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DE5A3FD3-A866-4348-986C-84FA17FCFEFC}"/>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34928058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ugar Sell - 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448CC2-559A-2548-989B-93C35CA9140A}"/>
              </a:ext>
            </a:extLst>
          </p:cNvPr>
          <p:cNvPicPr>
            <a:picLocks noChangeAspect="1"/>
          </p:cNvPicPr>
          <p:nvPr userDrawn="1"/>
        </p:nvPicPr>
        <p:blipFill>
          <a:blip r:embed="rId2"/>
          <a:srcRect/>
          <a:stretch/>
        </p:blipFill>
        <p:spPr>
          <a:xfrm>
            <a:off x="0" y="0"/>
            <a:ext cx="254000" cy="6858000"/>
          </a:xfrm>
          <a:prstGeom prst="rect">
            <a:avLst/>
          </a:prstGeom>
        </p:spPr>
      </p:pic>
      <p:pic>
        <p:nvPicPr>
          <p:cNvPr id="13" name="Picture 12">
            <a:extLst>
              <a:ext uri="{FF2B5EF4-FFF2-40B4-BE49-F238E27FC236}">
                <a16:creationId xmlns:a16="http://schemas.microsoft.com/office/drawing/2014/main" id="{B34574BF-06DA-5241-AEFC-13CDC4CF5538}"/>
              </a:ext>
            </a:extLst>
          </p:cNvPr>
          <p:cNvPicPr>
            <a:picLocks noChangeAspect="1"/>
          </p:cNvPicPr>
          <p:nvPr userDrawn="1"/>
        </p:nvPicPr>
        <p:blipFill>
          <a:blip r:embed="rId3"/>
          <a:srcRect/>
          <a:stretch/>
        </p:blipFill>
        <p:spPr>
          <a:xfrm>
            <a:off x="9935074" y="6402372"/>
            <a:ext cx="1939631" cy="291755"/>
          </a:xfrm>
          <a:prstGeom prst="rect">
            <a:avLst/>
          </a:prstGeom>
        </p:spPr>
      </p:pic>
      <p:sp>
        <p:nvSpPr>
          <p:cNvPr id="11" name="Footer Placeholder 4">
            <a:extLst>
              <a:ext uri="{FF2B5EF4-FFF2-40B4-BE49-F238E27FC236}">
                <a16:creationId xmlns:a16="http://schemas.microsoft.com/office/drawing/2014/main" id="{B79CEAB9-E221-CA40-9279-3DBE70A16FB2}"/>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3764"/>
                </a:solidFill>
              </a:rPr>
              <a:t>© 2020 SugarCRM, Inc. All rights reserved.</a:t>
            </a:r>
          </a:p>
        </p:txBody>
      </p:sp>
      <p:sp>
        <p:nvSpPr>
          <p:cNvPr id="17" name="Title 1">
            <a:extLst>
              <a:ext uri="{FF2B5EF4-FFF2-40B4-BE49-F238E27FC236}">
                <a16:creationId xmlns:a16="http://schemas.microsoft.com/office/drawing/2014/main" id="{24F2DE3D-D9D5-7443-A80A-1444728CAE22}"/>
              </a:ext>
            </a:extLst>
          </p:cNvPr>
          <p:cNvSpPr>
            <a:spLocks noGrp="1"/>
          </p:cNvSpPr>
          <p:nvPr>
            <p:ph type="title" hasCustomPrompt="1"/>
          </p:nvPr>
        </p:nvSpPr>
        <p:spPr>
          <a:xfrm>
            <a:off x="364207" y="240224"/>
            <a:ext cx="11491995" cy="1221864"/>
          </a:xfrm>
          <a:prstGeom prst="rect">
            <a:avLst/>
          </a:prstGeom>
        </p:spPr>
        <p:txBody>
          <a:bodyPr anchor="ctr">
            <a:normAutofit/>
          </a:bodyPr>
          <a:lstStyle>
            <a:lvl1pPr>
              <a:lnSpc>
                <a:spcPct val="100000"/>
              </a:lnSpc>
              <a:defRPr sz="3600" b="0" i="0">
                <a:solidFill>
                  <a:schemeClr val="accent5"/>
                </a:solidFill>
                <a:latin typeface="Roboto" panose="02000000000000000000" pitchFamily="2" charset="0"/>
                <a:ea typeface="Roboto" panose="02000000000000000000" pitchFamily="2" charset="0"/>
              </a:defRPr>
            </a:lvl1pPr>
          </a:lstStyle>
          <a:p>
            <a:r>
              <a:rPr lang="en-US" dirty="0"/>
              <a:t>Slide Title</a:t>
            </a:r>
          </a:p>
        </p:txBody>
      </p:sp>
      <p:pic>
        <p:nvPicPr>
          <p:cNvPr id="18" name="Picture 17">
            <a:extLst>
              <a:ext uri="{FF2B5EF4-FFF2-40B4-BE49-F238E27FC236}">
                <a16:creationId xmlns:a16="http://schemas.microsoft.com/office/drawing/2014/main" id="{3D90DAB2-F572-9743-8559-BC16385949F6}"/>
              </a:ext>
            </a:extLst>
          </p:cNvPr>
          <p:cNvPicPr>
            <a:picLocks noChangeAspect="1"/>
          </p:cNvPicPr>
          <p:nvPr userDrawn="1"/>
        </p:nvPicPr>
        <p:blipFill>
          <a:blip r:embed="rId4"/>
          <a:stretch>
            <a:fillRect/>
          </a:stretch>
        </p:blipFill>
        <p:spPr>
          <a:xfrm>
            <a:off x="10690840" y="2"/>
            <a:ext cx="1501160" cy="973167"/>
          </a:xfrm>
          <a:prstGeom prst="rect">
            <a:avLst/>
          </a:prstGeom>
        </p:spPr>
      </p:pic>
      <p:sp>
        <p:nvSpPr>
          <p:cNvPr id="20" name="Content Placeholder 2">
            <a:extLst>
              <a:ext uri="{FF2B5EF4-FFF2-40B4-BE49-F238E27FC236}">
                <a16:creationId xmlns:a16="http://schemas.microsoft.com/office/drawing/2014/main" id="{7EEAB31F-6C2F-814C-9153-34AB7FD0D698}"/>
              </a:ext>
            </a:extLst>
          </p:cNvPr>
          <p:cNvSpPr>
            <a:spLocks noGrp="1"/>
          </p:cNvSpPr>
          <p:nvPr>
            <p:ph idx="14"/>
          </p:nvPr>
        </p:nvSpPr>
        <p:spPr>
          <a:xfrm>
            <a:off x="364209" y="1689317"/>
            <a:ext cx="11491993" cy="4535716"/>
          </a:xfrm>
          <a:prstGeom prst="rect">
            <a:avLst/>
          </a:prstGeom>
        </p:spPr>
        <p:txBody>
          <a:bodyPr>
            <a:noAutofit/>
          </a:bodyPr>
          <a:lstStyle>
            <a:lvl1pPr>
              <a:buClr>
                <a:schemeClr val="accent2"/>
              </a:buClr>
              <a:buSzPct val="80000"/>
              <a:defRPr sz="2400" b="0" i="0">
                <a:solidFill>
                  <a:schemeClr val="tx2"/>
                </a:solidFill>
                <a:latin typeface="Titillium" pitchFamily="2" charset="77"/>
              </a:defRPr>
            </a:lvl1pPr>
            <a:lvl2pPr>
              <a:buClr>
                <a:schemeClr val="accent2"/>
              </a:buClr>
              <a:buSzPct val="80000"/>
              <a:defRPr sz="2000" b="0" i="0">
                <a:solidFill>
                  <a:schemeClr val="tx2"/>
                </a:solidFill>
                <a:latin typeface="Titillium" pitchFamily="2" charset="77"/>
              </a:defRPr>
            </a:lvl2pPr>
            <a:lvl3pPr>
              <a:buClr>
                <a:schemeClr val="accent2"/>
              </a:buClr>
              <a:buSzPct val="80000"/>
              <a:defRPr sz="1800" b="0" i="0">
                <a:solidFill>
                  <a:schemeClr val="tx2"/>
                </a:solidFill>
                <a:latin typeface="Titillium" pitchFamily="2" charset="77"/>
              </a:defRPr>
            </a:lvl3pPr>
            <a:lvl4pPr>
              <a:buClr>
                <a:schemeClr val="accent2"/>
              </a:buClr>
              <a:buSzPct val="80000"/>
              <a:defRPr sz="1600" b="0" i="0">
                <a:solidFill>
                  <a:schemeClr val="tx2"/>
                </a:solidFill>
                <a:latin typeface="Titillium" pitchFamily="2" charset="77"/>
              </a:defRPr>
            </a:lvl4pPr>
            <a:lvl5pPr>
              <a:buClr>
                <a:schemeClr val="accent2"/>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50074086-D5EB-064D-880A-C66AAC815B2A}"/>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692958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ugar Sell - Title and 2 Column Conten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D8C41A5F-7F7D-E645-BF57-BB60D2A84E9D}"/>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D2C992E0-BC97-0745-AC0D-E4F2D9D70485}"/>
              </a:ext>
            </a:extLst>
          </p:cNvPr>
          <p:cNvSpPr>
            <a:spLocks noGrp="1"/>
          </p:cNvSpPr>
          <p:nvPr>
            <p:ph type="title" hasCustomPrompt="1"/>
          </p:nvPr>
        </p:nvSpPr>
        <p:spPr>
          <a:xfrm>
            <a:off x="364207" y="240224"/>
            <a:ext cx="11463587" cy="1221864"/>
          </a:xfrm>
          <a:prstGeom prst="rect">
            <a:avLst/>
          </a:prstGeom>
        </p:spPr>
        <p:txBody>
          <a:bodyPr anchor="ctr">
            <a:normAutofit/>
          </a:bodyPr>
          <a:lstStyle>
            <a:lvl1pPr>
              <a:lnSpc>
                <a:spcPct val="100000"/>
              </a:lnSpc>
              <a:defRPr sz="3600" b="0" i="0">
                <a:solidFill>
                  <a:schemeClr val="accent5"/>
                </a:solidFill>
                <a:latin typeface="Roboto" panose="02000000000000000000" pitchFamily="2" charset="0"/>
                <a:ea typeface="Roboto" panose="02000000000000000000" pitchFamily="2" charset="0"/>
              </a:defRPr>
            </a:lvl1pPr>
          </a:lstStyle>
          <a:p>
            <a:r>
              <a:rPr lang="en-US" dirty="0"/>
              <a:t>Slide Title</a:t>
            </a:r>
          </a:p>
        </p:txBody>
      </p:sp>
      <p:pic>
        <p:nvPicPr>
          <p:cNvPr id="11" name="Picture 10">
            <a:extLst>
              <a:ext uri="{FF2B5EF4-FFF2-40B4-BE49-F238E27FC236}">
                <a16:creationId xmlns:a16="http://schemas.microsoft.com/office/drawing/2014/main" id="{A65E245D-8F1D-FB40-8E6A-FBB674B0593F}"/>
              </a:ext>
            </a:extLst>
          </p:cNvPr>
          <p:cNvPicPr>
            <a:picLocks noChangeAspect="1"/>
          </p:cNvPicPr>
          <p:nvPr userDrawn="1"/>
        </p:nvPicPr>
        <p:blipFill>
          <a:blip r:embed="rId2"/>
          <a:srcRect/>
          <a:stretch/>
        </p:blipFill>
        <p:spPr>
          <a:xfrm>
            <a:off x="0" y="0"/>
            <a:ext cx="254000" cy="6858000"/>
          </a:xfrm>
          <a:prstGeom prst="rect">
            <a:avLst/>
          </a:prstGeom>
        </p:spPr>
      </p:pic>
      <p:pic>
        <p:nvPicPr>
          <p:cNvPr id="13" name="Picture 12">
            <a:extLst>
              <a:ext uri="{FF2B5EF4-FFF2-40B4-BE49-F238E27FC236}">
                <a16:creationId xmlns:a16="http://schemas.microsoft.com/office/drawing/2014/main" id="{1A122076-E459-4E44-A95E-530E8F631DD4}"/>
              </a:ext>
            </a:extLst>
          </p:cNvPr>
          <p:cNvPicPr>
            <a:picLocks noChangeAspect="1"/>
          </p:cNvPicPr>
          <p:nvPr userDrawn="1"/>
        </p:nvPicPr>
        <p:blipFill>
          <a:blip r:embed="rId3"/>
          <a:srcRect/>
          <a:stretch/>
        </p:blipFill>
        <p:spPr>
          <a:xfrm>
            <a:off x="9935074" y="6402372"/>
            <a:ext cx="1939631" cy="291755"/>
          </a:xfrm>
          <a:prstGeom prst="rect">
            <a:avLst/>
          </a:prstGeom>
        </p:spPr>
      </p:pic>
      <p:sp>
        <p:nvSpPr>
          <p:cNvPr id="20" name="Content Placeholder 2">
            <a:extLst>
              <a:ext uri="{FF2B5EF4-FFF2-40B4-BE49-F238E27FC236}">
                <a16:creationId xmlns:a16="http://schemas.microsoft.com/office/drawing/2014/main" id="{A5DD9AA9-0BC8-E843-83DF-FB17A43C5332}"/>
              </a:ext>
            </a:extLst>
          </p:cNvPr>
          <p:cNvSpPr>
            <a:spLocks noGrp="1"/>
          </p:cNvSpPr>
          <p:nvPr>
            <p:ph idx="14"/>
          </p:nvPr>
        </p:nvSpPr>
        <p:spPr>
          <a:xfrm>
            <a:off x="364209" y="1689317"/>
            <a:ext cx="5362416" cy="4535716"/>
          </a:xfrm>
          <a:prstGeom prst="rect">
            <a:avLst/>
          </a:prstGeom>
        </p:spPr>
        <p:txBody>
          <a:bodyPr>
            <a:noAutofit/>
          </a:bodyPr>
          <a:lstStyle>
            <a:lvl1pPr>
              <a:buClr>
                <a:schemeClr val="accent2"/>
              </a:buClr>
              <a:buSzPct val="80000"/>
              <a:defRPr sz="2400" b="0" i="0">
                <a:solidFill>
                  <a:schemeClr val="tx2"/>
                </a:solidFill>
                <a:latin typeface="Titillium" pitchFamily="2" charset="77"/>
              </a:defRPr>
            </a:lvl1pPr>
            <a:lvl2pPr>
              <a:buClr>
                <a:schemeClr val="accent2"/>
              </a:buClr>
              <a:buSzPct val="80000"/>
              <a:defRPr sz="2000" b="0" i="0">
                <a:solidFill>
                  <a:schemeClr val="tx2"/>
                </a:solidFill>
                <a:latin typeface="Titillium" pitchFamily="2" charset="77"/>
              </a:defRPr>
            </a:lvl2pPr>
            <a:lvl3pPr>
              <a:buClr>
                <a:schemeClr val="accent2"/>
              </a:buClr>
              <a:buSzPct val="80000"/>
              <a:defRPr sz="1800" b="0" i="0">
                <a:solidFill>
                  <a:schemeClr val="tx2"/>
                </a:solidFill>
                <a:latin typeface="Titillium" pitchFamily="2" charset="77"/>
              </a:defRPr>
            </a:lvl3pPr>
            <a:lvl4pPr>
              <a:buClr>
                <a:schemeClr val="accent2"/>
              </a:buClr>
              <a:buSzPct val="80000"/>
              <a:defRPr sz="1600" b="0" i="0">
                <a:solidFill>
                  <a:schemeClr val="tx2"/>
                </a:solidFill>
                <a:latin typeface="Titillium" pitchFamily="2" charset="77"/>
              </a:defRPr>
            </a:lvl4pPr>
            <a:lvl5pPr>
              <a:buClr>
                <a:schemeClr val="accent2"/>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A10CD9E1-5190-F642-A7B0-A537D642A10A}"/>
              </a:ext>
            </a:extLst>
          </p:cNvPr>
          <p:cNvSpPr>
            <a:spLocks noGrp="1"/>
          </p:cNvSpPr>
          <p:nvPr>
            <p:ph idx="15"/>
          </p:nvPr>
        </p:nvSpPr>
        <p:spPr>
          <a:xfrm>
            <a:off x="6465375" y="1702313"/>
            <a:ext cx="5362416" cy="4535716"/>
          </a:xfrm>
          <a:prstGeom prst="rect">
            <a:avLst/>
          </a:prstGeom>
        </p:spPr>
        <p:txBody>
          <a:bodyPr>
            <a:noAutofit/>
          </a:bodyPr>
          <a:lstStyle>
            <a:lvl1pPr>
              <a:buClr>
                <a:schemeClr val="accent2"/>
              </a:buClr>
              <a:buSzPct val="80000"/>
              <a:defRPr sz="2400" b="0" i="0">
                <a:solidFill>
                  <a:schemeClr val="tx2"/>
                </a:solidFill>
                <a:latin typeface="Titillium" pitchFamily="2" charset="77"/>
              </a:defRPr>
            </a:lvl1pPr>
            <a:lvl2pPr>
              <a:buClr>
                <a:schemeClr val="accent2"/>
              </a:buClr>
              <a:buSzPct val="80000"/>
              <a:defRPr sz="2000" b="0" i="0">
                <a:solidFill>
                  <a:schemeClr val="tx2"/>
                </a:solidFill>
                <a:latin typeface="Titillium" pitchFamily="2" charset="77"/>
              </a:defRPr>
            </a:lvl2pPr>
            <a:lvl3pPr>
              <a:buClr>
                <a:schemeClr val="accent2"/>
              </a:buClr>
              <a:buSzPct val="80000"/>
              <a:defRPr sz="1800" b="0" i="0">
                <a:solidFill>
                  <a:schemeClr val="tx2"/>
                </a:solidFill>
                <a:latin typeface="Titillium" pitchFamily="2" charset="77"/>
              </a:defRPr>
            </a:lvl3pPr>
            <a:lvl4pPr>
              <a:buClr>
                <a:schemeClr val="accent2"/>
              </a:buClr>
              <a:buSzPct val="80000"/>
              <a:defRPr sz="1600" b="0" i="0">
                <a:solidFill>
                  <a:schemeClr val="tx2"/>
                </a:solidFill>
                <a:latin typeface="Titillium" pitchFamily="2" charset="77"/>
              </a:defRPr>
            </a:lvl4pPr>
            <a:lvl5pPr>
              <a:buClr>
                <a:schemeClr val="accent2"/>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AFCBA14D-1A46-684B-961D-E8457F6DE2A7}"/>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12" name="Picture 11">
            <a:extLst>
              <a:ext uri="{FF2B5EF4-FFF2-40B4-BE49-F238E27FC236}">
                <a16:creationId xmlns:a16="http://schemas.microsoft.com/office/drawing/2014/main" id="{595A0506-DD01-FC47-87BB-14231E532BBA}"/>
              </a:ext>
            </a:extLst>
          </p:cNvPr>
          <p:cNvPicPr>
            <a:picLocks noChangeAspect="1"/>
          </p:cNvPicPr>
          <p:nvPr userDrawn="1"/>
        </p:nvPicPr>
        <p:blipFill>
          <a:blip r:embed="rId4"/>
          <a:stretch>
            <a:fillRect/>
          </a:stretch>
        </p:blipFill>
        <p:spPr>
          <a:xfrm>
            <a:off x="10690840" y="2"/>
            <a:ext cx="1501160" cy="973167"/>
          </a:xfrm>
          <a:prstGeom prst="rect">
            <a:avLst/>
          </a:prstGeom>
        </p:spPr>
      </p:pic>
    </p:spTree>
    <p:extLst>
      <p:ext uri="{BB962C8B-B14F-4D97-AF65-F5344CB8AC3E}">
        <p14:creationId xmlns:p14="http://schemas.microsoft.com/office/powerpoint/2010/main" val="30059298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ugar Sell - Title, Content and Image Shap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09D5A23-0E9D-9547-B3C1-CC5723C12A99}"/>
              </a:ext>
            </a:extLst>
          </p:cNvPr>
          <p:cNvSpPr>
            <a:spLocks noGrp="1"/>
          </p:cNvSpPr>
          <p:nvPr>
            <p:ph type="pic" sz="quarter" idx="13" hasCustomPrompt="1"/>
          </p:nvPr>
        </p:nvSpPr>
        <p:spPr>
          <a:xfrm>
            <a:off x="6815704"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sp>
        <p:nvSpPr>
          <p:cNvPr id="12" name="Footer Placeholder 4">
            <a:extLst>
              <a:ext uri="{FF2B5EF4-FFF2-40B4-BE49-F238E27FC236}">
                <a16:creationId xmlns:a16="http://schemas.microsoft.com/office/drawing/2014/main" id="{819921EE-D3AB-6C49-9DC8-3F8A31036F26}"/>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715ADE8B-5B0A-CC4B-BA06-3B4743D6B04E}"/>
              </a:ext>
            </a:extLst>
          </p:cNvPr>
          <p:cNvSpPr>
            <a:spLocks noGrp="1"/>
          </p:cNvSpPr>
          <p:nvPr>
            <p:ph type="title" hasCustomPrompt="1"/>
          </p:nvPr>
        </p:nvSpPr>
        <p:spPr>
          <a:xfrm>
            <a:off x="364207" y="240224"/>
            <a:ext cx="6152831" cy="1221864"/>
          </a:xfrm>
          <a:prstGeom prst="rect">
            <a:avLst/>
          </a:prstGeom>
        </p:spPr>
        <p:txBody>
          <a:bodyPr anchor="ctr">
            <a:normAutofit/>
          </a:bodyPr>
          <a:lstStyle>
            <a:lvl1pPr>
              <a:lnSpc>
                <a:spcPct val="100000"/>
              </a:lnSpc>
              <a:defRPr sz="3600" b="0" i="0">
                <a:solidFill>
                  <a:schemeClr val="accent5"/>
                </a:solidFill>
                <a:latin typeface="Roboto" panose="02000000000000000000" pitchFamily="2" charset="0"/>
                <a:ea typeface="Roboto" panose="02000000000000000000" pitchFamily="2" charset="0"/>
              </a:defRPr>
            </a:lvl1pPr>
          </a:lstStyle>
          <a:p>
            <a:r>
              <a:rPr lang="en-US" dirty="0"/>
              <a:t>Slide Title</a:t>
            </a:r>
          </a:p>
        </p:txBody>
      </p:sp>
      <p:pic>
        <p:nvPicPr>
          <p:cNvPr id="8" name="Picture 7">
            <a:extLst>
              <a:ext uri="{FF2B5EF4-FFF2-40B4-BE49-F238E27FC236}">
                <a16:creationId xmlns:a16="http://schemas.microsoft.com/office/drawing/2014/main" id="{96C6E7A0-6DFB-2C49-8271-C2BE08F2E7B6}"/>
              </a:ext>
            </a:extLst>
          </p:cNvPr>
          <p:cNvPicPr>
            <a:picLocks noChangeAspect="1"/>
          </p:cNvPicPr>
          <p:nvPr userDrawn="1"/>
        </p:nvPicPr>
        <p:blipFill>
          <a:blip r:embed="rId2"/>
          <a:srcRect/>
          <a:stretch/>
        </p:blipFill>
        <p:spPr>
          <a:xfrm>
            <a:off x="0" y="0"/>
            <a:ext cx="254000" cy="6858000"/>
          </a:xfrm>
          <a:prstGeom prst="rect">
            <a:avLst/>
          </a:prstGeom>
        </p:spPr>
      </p:pic>
      <p:sp>
        <p:nvSpPr>
          <p:cNvPr id="13" name="Content Placeholder 2">
            <a:extLst>
              <a:ext uri="{FF2B5EF4-FFF2-40B4-BE49-F238E27FC236}">
                <a16:creationId xmlns:a16="http://schemas.microsoft.com/office/drawing/2014/main" id="{56D8E4FA-7977-9445-BE03-E4D8C76040C7}"/>
              </a:ext>
            </a:extLst>
          </p:cNvPr>
          <p:cNvSpPr>
            <a:spLocks noGrp="1"/>
          </p:cNvSpPr>
          <p:nvPr>
            <p:ph idx="14"/>
          </p:nvPr>
        </p:nvSpPr>
        <p:spPr>
          <a:xfrm>
            <a:off x="364210" y="1689317"/>
            <a:ext cx="6152828" cy="4535716"/>
          </a:xfrm>
          <a:prstGeom prst="rect">
            <a:avLst/>
          </a:prstGeom>
        </p:spPr>
        <p:txBody>
          <a:bodyPr>
            <a:noAutofit/>
          </a:bodyPr>
          <a:lstStyle>
            <a:lvl1pPr>
              <a:buClr>
                <a:schemeClr val="accent2"/>
              </a:buClr>
              <a:buSzPct val="80000"/>
              <a:defRPr sz="2400" b="0" i="0">
                <a:solidFill>
                  <a:schemeClr val="tx2"/>
                </a:solidFill>
                <a:latin typeface="Titillium" pitchFamily="2" charset="77"/>
              </a:defRPr>
            </a:lvl1pPr>
            <a:lvl2pPr>
              <a:buClr>
                <a:schemeClr val="accent2"/>
              </a:buClr>
              <a:buSzPct val="80000"/>
              <a:defRPr sz="2000" b="0" i="0">
                <a:solidFill>
                  <a:schemeClr val="tx2"/>
                </a:solidFill>
                <a:latin typeface="Titillium" pitchFamily="2" charset="77"/>
              </a:defRPr>
            </a:lvl2pPr>
            <a:lvl3pPr>
              <a:buClr>
                <a:schemeClr val="accent2"/>
              </a:buClr>
              <a:buSzPct val="80000"/>
              <a:defRPr sz="1800" b="0" i="0">
                <a:solidFill>
                  <a:schemeClr val="tx2"/>
                </a:solidFill>
                <a:latin typeface="Titillium" pitchFamily="2" charset="77"/>
              </a:defRPr>
            </a:lvl3pPr>
            <a:lvl4pPr>
              <a:buClr>
                <a:schemeClr val="accent2"/>
              </a:buClr>
              <a:buSzPct val="80000"/>
              <a:defRPr sz="1600" b="0" i="0">
                <a:solidFill>
                  <a:schemeClr val="tx2"/>
                </a:solidFill>
                <a:latin typeface="Titillium" pitchFamily="2" charset="77"/>
              </a:defRPr>
            </a:lvl4pPr>
            <a:lvl5pPr>
              <a:buClr>
                <a:schemeClr val="accent2"/>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10284A7D-0DA9-3943-AC1C-4050DE73B37D}"/>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5441676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ugar Sell - Title, Content and Image Shape Reversed">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E2F6F4EC-F45C-B740-A11A-F98EADF749F8}"/>
              </a:ext>
            </a:extLst>
          </p:cNvPr>
          <p:cNvSpPr>
            <a:spLocks noGrp="1"/>
          </p:cNvSpPr>
          <p:nvPr>
            <p:ph type="pic" sz="quarter" idx="14" hasCustomPrompt="1"/>
          </p:nvPr>
        </p:nvSpPr>
        <p:spPr>
          <a:xfrm flipH="1">
            <a:off x="5879"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pic>
        <p:nvPicPr>
          <p:cNvPr id="5" name="Picture 4">
            <a:extLst>
              <a:ext uri="{FF2B5EF4-FFF2-40B4-BE49-F238E27FC236}">
                <a16:creationId xmlns:a16="http://schemas.microsoft.com/office/drawing/2014/main" id="{F683A380-3C3A-0F45-BB89-9FD09F2B9ECA}"/>
              </a:ext>
            </a:extLst>
          </p:cNvPr>
          <p:cNvPicPr>
            <a:picLocks noChangeAspect="1"/>
          </p:cNvPicPr>
          <p:nvPr userDrawn="1"/>
        </p:nvPicPr>
        <p:blipFill>
          <a:blip r:embed="rId2"/>
          <a:srcRect/>
          <a:stretch/>
        </p:blipFill>
        <p:spPr>
          <a:xfrm>
            <a:off x="11938000" y="0"/>
            <a:ext cx="254000" cy="6858000"/>
          </a:xfrm>
          <a:prstGeom prst="rect">
            <a:avLst/>
          </a:prstGeom>
        </p:spPr>
      </p:pic>
      <p:sp>
        <p:nvSpPr>
          <p:cNvPr id="9" name="Footer Placeholder 4">
            <a:extLst>
              <a:ext uri="{FF2B5EF4-FFF2-40B4-BE49-F238E27FC236}">
                <a16:creationId xmlns:a16="http://schemas.microsoft.com/office/drawing/2014/main" id="{60EC8314-E209-1A4D-A53F-9F3EF5D22567}"/>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4" name="Title 1">
            <a:extLst>
              <a:ext uri="{FF2B5EF4-FFF2-40B4-BE49-F238E27FC236}">
                <a16:creationId xmlns:a16="http://schemas.microsoft.com/office/drawing/2014/main" id="{01BCC19F-4310-8F40-8179-F06FBE624A18}"/>
              </a:ext>
            </a:extLst>
          </p:cNvPr>
          <p:cNvSpPr>
            <a:spLocks noGrp="1"/>
          </p:cNvSpPr>
          <p:nvPr>
            <p:ph type="title" hasCustomPrompt="1"/>
          </p:nvPr>
        </p:nvSpPr>
        <p:spPr>
          <a:xfrm>
            <a:off x="5687875" y="240224"/>
            <a:ext cx="6005603" cy="1221864"/>
          </a:xfrm>
          <a:prstGeom prst="rect">
            <a:avLst/>
          </a:prstGeom>
        </p:spPr>
        <p:txBody>
          <a:bodyPr anchor="ctr">
            <a:normAutofit/>
          </a:bodyPr>
          <a:lstStyle>
            <a:lvl1pPr>
              <a:lnSpc>
                <a:spcPct val="100000"/>
              </a:lnSpc>
              <a:defRPr sz="3600" b="0" i="0">
                <a:solidFill>
                  <a:schemeClr val="accent5"/>
                </a:solidFill>
                <a:latin typeface="Roboto" panose="02000000000000000000" pitchFamily="2" charset="0"/>
                <a:ea typeface="Roboto" panose="02000000000000000000" pitchFamily="2" charset="0"/>
              </a:defRPr>
            </a:lvl1pPr>
          </a:lstStyle>
          <a:p>
            <a:r>
              <a:rPr lang="en-US" dirty="0"/>
              <a:t>Slide Title</a:t>
            </a:r>
          </a:p>
        </p:txBody>
      </p:sp>
      <p:pic>
        <p:nvPicPr>
          <p:cNvPr id="11" name="Picture 10">
            <a:extLst>
              <a:ext uri="{FF2B5EF4-FFF2-40B4-BE49-F238E27FC236}">
                <a16:creationId xmlns:a16="http://schemas.microsoft.com/office/drawing/2014/main" id="{16A7E859-502A-6545-A257-FEEFB3E849F6}"/>
              </a:ext>
            </a:extLst>
          </p:cNvPr>
          <p:cNvPicPr>
            <a:picLocks noChangeAspect="1"/>
          </p:cNvPicPr>
          <p:nvPr userDrawn="1"/>
        </p:nvPicPr>
        <p:blipFill>
          <a:blip r:embed="rId3"/>
          <a:srcRect/>
          <a:stretch/>
        </p:blipFill>
        <p:spPr>
          <a:xfrm>
            <a:off x="9935074" y="6402372"/>
            <a:ext cx="1939631" cy="291755"/>
          </a:xfrm>
          <a:prstGeom prst="rect">
            <a:avLst/>
          </a:prstGeom>
        </p:spPr>
      </p:pic>
      <p:sp>
        <p:nvSpPr>
          <p:cNvPr id="16" name="Content Placeholder 2">
            <a:extLst>
              <a:ext uri="{FF2B5EF4-FFF2-40B4-BE49-F238E27FC236}">
                <a16:creationId xmlns:a16="http://schemas.microsoft.com/office/drawing/2014/main" id="{F8C9D687-E27E-2B4F-935F-97CC76C7E063}"/>
              </a:ext>
            </a:extLst>
          </p:cNvPr>
          <p:cNvSpPr>
            <a:spLocks noGrp="1"/>
          </p:cNvSpPr>
          <p:nvPr>
            <p:ph idx="15"/>
          </p:nvPr>
        </p:nvSpPr>
        <p:spPr>
          <a:xfrm>
            <a:off x="5687875" y="1689317"/>
            <a:ext cx="6005603" cy="4535716"/>
          </a:xfrm>
          <a:prstGeom prst="rect">
            <a:avLst/>
          </a:prstGeom>
        </p:spPr>
        <p:txBody>
          <a:bodyPr>
            <a:noAutofit/>
          </a:bodyPr>
          <a:lstStyle>
            <a:lvl1pPr>
              <a:buClr>
                <a:schemeClr val="accent2"/>
              </a:buClr>
              <a:buSzPct val="80000"/>
              <a:defRPr sz="2400" b="0" i="0">
                <a:solidFill>
                  <a:schemeClr val="tx2"/>
                </a:solidFill>
                <a:latin typeface="Titillium" pitchFamily="2" charset="77"/>
              </a:defRPr>
            </a:lvl1pPr>
            <a:lvl2pPr>
              <a:buClr>
                <a:schemeClr val="accent2"/>
              </a:buClr>
              <a:buSzPct val="80000"/>
              <a:defRPr sz="2000" b="0" i="0">
                <a:solidFill>
                  <a:schemeClr val="tx2"/>
                </a:solidFill>
                <a:latin typeface="Titillium" pitchFamily="2" charset="77"/>
              </a:defRPr>
            </a:lvl2pPr>
            <a:lvl3pPr>
              <a:buClr>
                <a:schemeClr val="accent2"/>
              </a:buClr>
              <a:buSzPct val="80000"/>
              <a:defRPr sz="1800" b="0" i="0">
                <a:solidFill>
                  <a:schemeClr val="tx2"/>
                </a:solidFill>
                <a:latin typeface="Titillium" pitchFamily="2" charset="77"/>
              </a:defRPr>
            </a:lvl3pPr>
            <a:lvl4pPr>
              <a:buClr>
                <a:schemeClr val="accent2"/>
              </a:buClr>
              <a:buSzPct val="80000"/>
              <a:defRPr sz="1600" b="0" i="0">
                <a:solidFill>
                  <a:schemeClr val="tx2"/>
                </a:solidFill>
                <a:latin typeface="Titillium" pitchFamily="2" charset="77"/>
              </a:defRPr>
            </a:lvl4pPr>
            <a:lvl5pPr>
              <a:buClr>
                <a:schemeClr val="accent2"/>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0251FB36-DAAF-294B-A14E-96AA5FF3B36A}"/>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4119834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Sugar Serv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301C4E-5D98-9C4B-81BC-5704F58E71C9}"/>
              </a:ext>
            </a:extLst>
          </p:cNvPr>
          <p:cNvPicPr>
            <a:picLocks noChangeAspect="1"/>
          </p:cNvPicPr>
          <p:nvPr userDrawn="1"/>
        </p:nvPicPr>
        <p:blipFill>
          <a:blip r:embed="rId3"/>
          <a:srcRect/>
          <a:stretch/>
        </p:blipFill>
        <p:spPr>
          <a:xfrm>
            <a:off x="5439151" y="1268379"/>
            <a:ext cx="1313696" cy="1562607"/>
          </a:xfrm>
          <a:prstGeom prst="rect">
            <a:avLst/>
          </a:prstGeom>
        </p:spPr>
      </p:pic>
      <p:sp>
        <p:nvSpPr>
          <p:cNvPr id="11" name="Footer Placeholder 4">
            <a:extLst>
              <a:ext uri="{FF2B5EF4-FFF2-40B4-BE49-F238E27FC236}">
                <a16:creationId xmlns:a16="http://schemas.microsoft.com/office/drawing/2014/main" id="{9893AABC-1CCA-4243-8B85-257DBAF5A012}"/>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2" name="Title 1">
            <a:extLst>
              <a:ext uri="{FF2B5EF4-FFF2-40B4-BE49-F238E27FC236}">
                <a16:creationId xmlns:a16="http://schemas.microsoft.com/office/drawing/2014/main" id="{2BDA26D7-C950-D140-932D-D90626AF6A73}"/>
              </a:ext>
            </a:extLst>
          </p:cNvPr>
          <p:cNvSpPr>
            <a:spLocks noGrp="1"/>
          </p:cNvSpPr>
          <p:nvPr>
            <p:ph type="title" hasCustomPrompt="1"/>
          </p:nvPr>
        </p:nvSpPr>
        <p:spPr>
          <a:xfrm>
            <a:off x="752169" y="3319440"/>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4" name="Content Placeholder 13">
            <a:extLst>
              <a:ext uri="{FF2B5EF4-FFF2-40B4-BE49-F238E27FC236}">
                <a16:creationId xmlns:a16="http://schemas.microsoft.com/office/drawing/2014/main" id="{FD209CD8-53EE-9345-B7D0-6B0472AEF877}"/>
              </a:ext>
            </a:extLst>
          </p:cNvPr>
          <p:cNvSpPr>
            <a:spLocks noGrp="1"/>
          </p:cNvSpPr>
          <p:nvPr>
            <p:ph sz="quarter" idx="14" hasCustomPrompt="1"/>
          </p:nvPr>
        </p:nvSpPr>
        <p:spPr>
          <a:xfrm>
            <a:off x="752168" y="4536435"/>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BC91ADAC-AF64-444F-AFDC-9E46B6AE5898}"/>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740724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Sugar Serve - 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5F10A7-2261-044F-9128-04D3A2DCC311}"/>
              </a:ext>
            </a:extLst>
          </p:cNvPr>
          <p:cNvPicPr>
            <a:picLocks noChangeAspect="1"/>
          </p:cNvPicPr>
          <p:nvPr userDrawn="1"/>
        </p:nvPicPr>
        <p:blipFill>
          <a:blip r:embed="rId2"/>
          <a:srcRect/>
          <a:stretch/>
        </p:blipFill>
        <p:spPr>
          <a:xfrm>
            <a:off x="0" y="0"/>
            <a:ext cx="254000" cy="6858000"/>
          </a:xfrm>
          <a:prstGeom prst="rect">
            <a:avLst/>
          </a:prstGeom>
        </p:spPr>
      </p:pic>
      <p:pic>
        <p:nvPicPr>
          <p:cNvPr id="13" name="Picture 12">
            <a:extLst>
              <a:ext uri="{FF2B5EF4-FFF2-40B4-BE49-F238E27FC236}">
                <a16:creationId xmlns:a16="http://schemas.microsoft.com/office/drawing/2014/main" id="{8830E874-0E42-B440-8449-9DF7FA420191}"/>
              </a:ext>
            </a:extLst>
          </p:cNvPr>
          <p:cNvPicPr>
            <a:picLocks noChangeAspect="1"/>
          </p:cNvPicPr>
          <p:nvPr userDrawn="1"/>
        </p:nvPicPr>
        <p:blipFill>
          <a:blip r:embed="rId3"/>
          <a:srcRect/>
          <a:stretch/>
        </p:blipFill>
        <p:spPr>
          <a:xfrm>
            <a:off x="9661238" y="6392717"/>
            <a:ext cx="1939631" cy="291755"/>
          </a:xfrm>
          <a:prstGeom prst="rect">
            <a:avLst/>
          </a:prstGeom>
        </p:spPr>
      </p:pic>
      <p:sp>
        <p:nvSpPr>
          <p:cNvPr id="14" name="Footer Placeholder 4">
            <a:extLst>
              <a:ext uri="{FF2B5EF4-FFF2-40B4-BE49-F238E27FC236}">
                <a16:creationId xmlns:a16="http://schemas.microsoft.com/office/drawing/2014/main" id="{BA73FBAC-65C5-CB43-BA19-46A154E91DB5}"/>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7" name="Title 1">
            <a:extLst>
              <a:ext uri="{FF2B5EF4-FFF2-40B4-BE49-F238E27FC236}">
                <a16:creationId xmlns:a16="http://schemas.microsoft.com/office/drawing/2014/main" id="{C7F3682F-E82B-804E-8633-8E2C2CBDDBCF}"/>
              </a:ext>
            </a:extLst>
          </p:cNvPr>
          <p:cNvSpPr>
            <a:spLocks noGrp="1"/>
          </p:cNvSpPr>
          <p:nvPr>
            <p:ph type="title" hasCustomPrompt="1"/>
          </p:nvPr>
        </p:nvSpPr>
        <p:spPr>
          <a:xfrm>
            <a:off x="364207" y="240224"/>
            <a:ext cx="11491995"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8" name="Picture 17">
            <a:extLst>
              <a:ext uri="{FF2B5EF4-FFF2-40B4-BE49-F238E27FC236}">
                <a16:creationId xmlns:a16="http://schemas.microsoft.com/office/drawing/2014/main" id="{7BE9996A-AB31-2B41-9B38-5D133495AEB0}"/>
              </a:ext>
            </a:extLst>
          </p:cNvPr>
          <p:cNvPicPr>
            <a:picLocks noChangeAspect="1"/>
          </p:cNvPicPr>
          <p:nvPr userDrawn="1"/>
        </p:nvPicPr>
        <p:blipFill>
          <a:blip r:embed="rId4"/>
          <a:stretch>
            <a:fillRect/>
          </a:stretch>
        </p:blipFill>
        <p:spPr>
          <a:xfrm>
            <a:off x="10690840" y="2"/>
            <a:ext cx="1501160" cy="973167"/>
          </a:xfrm>
          <a:prstGeom prst="rect">
            <a:avLst/>
          </a:prstGeom>
        </p:spPr>
      </p:pic>
      <p:sp>
        <p:nvSpPr>
          <p:cNvPr id="20" name="Content Placeholder 2">
            <a:extLst>
              <a:ext uri="{FF2B5EF4-FFF2-40B4-BE49-F238E27FC236}">
                <a16:creationId xmlns:a16="http://schemas.microsoft.com/office/drawing/2014/main" id="{B3EDB5C6-1C37-144C-AF8B-E3F81BDA6C87}"/>
              </a:ext>
            </a:extLst>
          </p:cNvPr>
          <p:cNvSpPr>
            <a:spLocks noGrp="1"/>
          </p:cNvSpPr>
          <p:nvPr>
            <p:ph idx="14"/>
          </p:nvPr>
        </p:nvSpPr>
        <p:spPr>
          <a:xfrm>
            <a:off x="364209" y="1689317"/>
            <a:ext cx="11491992"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1A3B9F54-BA45-6942-92E5-874596A0C1F0}"/>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047404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Sugar Serve - Title and 2 Column Conten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D8C41A5F-7F7D-E645-BF57-BB60D2A84E9D}"/>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D2C992E0-BC97-0745-AC0D-E4F2D9D70485}"/>
              </a:ext>
            </a:extLst>
          </p:cNvPr>
          <p:cNvSpPr>
            <a:spLocks noGrp="1"/>
          </p:cNvSpPr>
          <p:nvPr>
            <p:ph type="title" hasCustomPrompt="1"/>
          </p:nvPr>
        </p:nvSpPr>
        <p:spPr>
          <a:xfrm>
            <a:off x="364207" y="240224"/>
            <a:ext cx="11463587"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6EA4B541-7D88-9A40-9A1C-C1BA5F6C2A67}"/>
              </a:ext>
            </a:extLst>
          </p:cNvPr>
          <p:cNvPicPr>
            <a:picLocks noChangeAspect="1"/>
          </p:cNvPicPr>
          <p:nvPr userDrawn="1"/>
        </p:nvPicPr>
        <p:blipFill>
          <a:blip r:embed="rId2"/>
          <a:srcRect/>
          <a:stretch/>
        </p:blipFill>
        <p:spPr>
          <a:xfrm>
            <a:off x="0" y="0"/>
            <a:ext cx="254000" cy="6858000"/>
          </a:xfrm>
          <a:prstGeom prst="rect">
            <a:avLst/>
          </a:prstGeom>
        </p:spPr>
      </p:pic>
      <p:pic>
        <p:nvPicPr>
          <p:cNvPr id="12" name="Picture 11">
            <a:extLst>
              <a:ext uri="{FF2B5EF4-FFF2-40B4-BE49-F238E27FC236}">
                <a16:creationId xmlns:a16="http://schemas.microsoft.com/office/drawing/2014/main" id="{1C3B6778-85A1-0F47-97BB-7791EE6CEB40}"/>
              </a:ext>
            </a:extLst>
          </p:cNvPr>
          <p:cNvPicPr>
            <a:picLocks noChangeAspect="1"/>
          </p:cNvPicPr>
          <p:nvPr userDrawn="1"/>
        </p:nvPicPr>
        <p:blipFill>
          <a:blip r:embed="rId3"/>
          <a:srcRect/>
          <a:stretch/>
        </p:blipFill>
        <p:spPr>
          <a:xfrm>
            <a:off x="9661238" y="6392717"/>
            <a:ext cx="1939631" cy="291755"/>
          </a:xfrm>
          <a:prstGeom prst="rect">
            <a:avLst/>
          </a:prstGeom>
        </p:spPr>
      </p:pic>
      <p:sp>
        <p:nvSpPr>
          <p:cNvPr id="20" name="Content Placeholder 2">
            <a:extLst>
              <a:ext uri="{FF2B5EF4-FFF2-40B4-BE49-F238E27FC236}">
                <a16:creationId xmlns:a16="http://schemas.microsoft.com/office/drawing/2014/main" id="{8E71225C-9FD7-1E4D-B182-710A3E49BA5D}"/>
              </a:ext>
            </a:extLst>
          </p:cNvPr>
          <p:cNvSpPr>
            <a:spLocks noGrp="1"/>
          </p:cNvSpPr>
          <p:nvPr>
            <p:ph idx="14"/>
          </p:nvPr>
        </p:nvSpPr>
        <p:spPr>
          <a:xfrm>
            <a:off x="364211" y="1689317"/>
            <a:ext cx="5362415"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3FA781A0-770C-DE41-A037-0925DB608E7A}"/>
              </a:ext>
            </a:extLst>
          </p:cNvPr>
          <p:cNvSpPr>
            <a:spLocks noGrp="1"/>
          </p:cNvSpPr>
          <p:nvPr>
            <p:ph idx="15"/>
          </p:nvPr>
        </p:nvSpPr>
        <p:spPr>
          <a:xfrm>
            <a:off x="6465378" y="1689317"/>
            <a:ext cx="5362415"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390AEB0F-8800-1D4C-AA22-2AFAD0CCD8CB}"/>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14" name="Picture 13">
            <a:extLst>
              <a:ext uri="{FF2B5EF4-FFF2-40B4-BE49-F238E27FC236}">
                <a16:creationId xmlns:a16="http://schemas.microsoft.com/office/drawing/2014/main" id="{8C4D81BC-62DD-6944-A749-4696DA726AB9}"/>
              </a:ext>
            </a:extLst>
          </p:cNvPr>
          <p:cNvPicPr>
            <a:picLocks noChangeAspect="1"/>
          </p:cNvPicPr>
          <p:nvPr userDrawn="1"/>
        </p:nvPicPr>
        <p:blipFill>
          <a:blip r:embed="rId4"/>
          <a:stretch>
            <a:fillRect/>
          </a:stretch>
        </p:blipFill>
        <p:spPr>
          <a:xfrm>
            <a:off x="10690840" y="2"/>
            <a:ext cx="1501160" cy="973167"/>
          </a:xfrm>
          <a:prstGeom prst="rect">
            <a:avLst/>
          </a:prstGeom>
        </p:spPr>
      </p:pic>
    </p:spTree>
    <p:extLst>
      <p:ext uri="{BB962C8B-B14F-4D97-AF65-F5344CB8AC3E}">
        <p14:creationId xmlns:p14="http://schemas.microsoft.com/office/powerpoint/2010/main" val="40882947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ugar Serve - Title, Content and Image Shap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09D5A23-0E9D-9547-B3C1-CC5723C12A99}"/>
              </a:ext>
            </a:extLst>
          </p:cNvPr>
          <p:cNvSpPr>
            <a:spLocks noGrp="1"/>
          </p:cNvSpPr>
          <p:nvPr>
            <p:ph type="pic" sz="quarter" idx="13" hasCustomPrompt="1"/>
          </p:nvPr>
        </p:nvSpPr>
        <p:spPr>
          <a:xfrm>
            <a:off x="6815704"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sp>
        <p:nvSpPr>
          <p:cNvPr id="12" name="Footer Placeholder 4">
            <a:extLst>
              <a:ext uri="{FF2B5EF4-FFF2-40B4-BE49-F238E27FC236}">
                <a16:creationId xmlns:a16="http://schemas.microsoft.com/office/drawing/2014/main" id="{819921EE-D3AB-6C49-9DC8-3F8A31036F26}"/>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715ADE8B-5B0A-CC4B-BA06-3B4743D6B04E}"/>
              </a:ext>
            </a:extLst>
          </p:cNvPr>
          <p:cNvSpPr>
            <a:spLocks noGrp="1"/>
          </p:cNvSpPr>
          <p:nvPr>
            <p:ph type="title" hasCustomPrompt="1"/>
          </p:nvPr>
        </p:nvSpPr>
        <p:spPr>
          <a:xfrm>
            <a:off x="364207" y="240224"/>
            <a:ext cx="6152831"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34731B8D-409C-6A47-9856-818F0BADD9B7}"/>
              </a:ext>
            </a:extLst>
          </p:cNvPr>
          <p:cNvPicPr>
            <a:picLocks noChangeAspect="1"/>
          </p:cNvPicPr>
          <p:nvPr userDrawn="1"/>
        </p:nvPicPr>
        <p:blipFill>
          <a:blip r:embed="rId2"/>
          <a:srcRect/>
          <a:stretch/>
        </p:blipFill>
        <p:spPr>
          <a:xfrm>
            <a:off x="0" y="0"/>
            <a:ext cx="254000" cy="6858000"/>
          </a:xfrm>
          <a:prstGeom prst="rect">
            <a:avLst/>
          </a:prstGeom>
        </p:spPr>
      </p:pic>
      <p:sp>
        <p:nvSpPr>
          <p:cNvPr id="15" name="Content Placeholder 2">
            <a:extLst>
              <a:ext uri="{FF2B5EF4-FFF2-40B4-BE49-F238E27FC236}">
                <a16:creationId xmlns:a16="http://schemas.microsoft.com/office/drawing/2014/main" id="{A4C77F5C-E1B5-6048-87D1-2ED096CFAD32}"/>
              </a:ext>
            </a:extLst>
          </p:cNvPr>
          <p:cNvSpPr>
            <a:spLocks noGrp="1"/>
          </p:cNvSpPr>
          <p:nvPr>
            <p:ph idx="14"/>
          </p:nvPr>
        </p:nvSpPr>
        <p:spPr>
          <a:xfrm>
            <a:off x="364211" y="1689317"/>
            <a:ext cx="6152827"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8922CA1-2F94-8246-9455-19AF4EC8BAAD}"/>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17963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gar Market - Title and 2 Column Content">
  <p:cSld name="Sugar Market - Title and 2 Column Content">
    <p:spTree>
      <p:nvGrpSpPr>
        <p:cNvPr id="1" name="Shape 118"/>
        <p:cNvGrpSpPr/>
        <p:nvPr/>
      </p:nvGrpSpPr>
      <p:grpSpPr>
        <a:xfrm>
          <a:off x="0" y="0"/>
          <a:ext cx="0" cy="0"/>
          <a:chOff x="0" y="0"/>
          <a:chExt cx="0" cy="0"/>
        </a:xfrm>
      </p:grpSpPr>
      <p:sp>
        <p:nvSpPr>
          <p:cNvPr id="119" name="Google Shape;119;p15"/>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120" name="Google Shape;120;p15"/>
          <p:cNvSpPr txBox="1">
            <a:spLocks noGrp="1"/>
          </p:cNvSpPr>
          <p:nvPr>
            <p:ph type="title"/>
          </p:nvPr>
        </p:nvSpPr>
        <p:spPr>
          <a:xfrm>
            <a:off x="364207" y="240224"/>
            <a:ext cx="11463587"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4"/>
              </a:buClr>
              <a:buSzPts val="3600"/>
              <a:buFont typeface="Roboto"/>
              <a:buNone/>
              <a:defRPr sz="3600" b="0" i="0" u="none" strike="noStrike" cap="none">
                <a:solidFill>
                  <a:schemeClr val="accent4"/>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21" name="Google Shape;121;p15"/>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22" name="Google Shape;122;p15"/>
          <p:cNvPicPr preferRelativeResize="0"/>
          <p:nvPr/>
        </p:nvPicPr>
        <p:blipFill rotWithShape="1">
          <a:blip r:embed="rId3">
            <a:alphaModFix/>
          </a:blip>
          <a:srcRect/>
          <a:stretch/>
        </p:blipFill>
        <p:spPr>
          <a:xfrm>
            <a:off x="9465625" y="6406960"/>
            <a:ext cx="1939636" cy="291755"/>
          </a:xfrm>
          <a:prstGeom prst="rect">
            <a:avLst/>
          </a:prstGeom>
          <a:noFill/>
          <a:ln>
            <a:noFill/>
          </a:ln>
        </p:spPr>
      </p:pic>
      <p:sp>
        <p:nvSpPr>
          <p:cNvPr id="123" name="Google Shape;123;p15"/>
          <p:cNvSpPr txBox="1">
            <a:spLocks noGrp="1"/>
          </p:cNvSpPr>
          <p:nvPr>
            <p:ph type="body" idx="1"/>
          </p:nvPr>
        </p:nvSpPr>
        <p:spPr>
          <a:xfrm>
            <a:off x="364209" y="1689317"/>
            <a:ext cx="5362417"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24" name="Google Shape;124;p15"/>
          <p:cNvSpPr txBox="1">
            <a:spLocks noGrp="1"/>
          </p:cNvSpPr>
          <p:nvPr>
            <p:ph type="body" idx="2"/>
          </p:nvPr>
        </p:nvSpPr>
        <p:spPr>
          <a:xfrm>
            <a:off x="6465378" y="1689317"/>
            <a:ext cx="5362417"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25" name="Google Shape;125;p15"/>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pic>
        <p:nvPicPr>
          <p:cNvPr id="126" name="Google Shape;126;p15"/>
          <p:cNvPicPr preferRelativeResize="0"/>
          <p:nvPr/>
        </p:nvPicPr>
        <p:blipFill rotWithShape="1">
          <a:blip r:embed="rId4">
            <a:alphaModFix/>
          </a:blip>
          <a:srcRect/>
          <a:stretch/>
        </p:blipFill>
        <p:spPr>
          <a:xfrm>
            <a:off x="10690840" y="2"/>
            <a:ext cx="1501160" cy="973167"/>
          </a:xfrm>
          <a:prstGeom prst="rect">
            <a:avLst/>
          </a:prstGeom>
          <a:noFill/>
          <a:ln>
            <a:noFill/>
          </a:ln>
        </p:spPr>
      </p:pic>
    </p:spTree>
    <p:extLst>
      <p:ext uri="{BB962C8B-B14F-4D97-AF65-F5344CB8AC3E}">
        <p14:creationId xmlns:p14="http://schemas.microsoft.com/office/powerpoint/2010/main" val="3641500257"/>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ugar Serve - Title, Content and Image Shape Reversed">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E2F6F4EC-F45C-B740-A11A-F98EADF749F8}"/>
              </a:ext>
            </a:extLst>
          </p:cNvPr>
          <p:cNvSpPr>
            <a:spLocks noGrp="1"/>
          </p:cNvSpPr>
          <p:nvPr>
            <p:ph type="pic" sz="quarter" idx="14" hasCustomPrompt="1"/>
          </p:nvPr>
        </p:nvSpPr>
        <p:spPr>
          <a:xfrm flipH="1">
            <a:off x="5879"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pic>
        <p:nvPicPr>
          <p:cNvPr id="5" name="Picture 4">
            <a:extLst>
              <a:ext uri="{FF2B5EF4-FFF2-40B4-BE49-F238E27FC236}">
                <a16:creationId xmlns:a16="http://schemas.microsoft.com/office/drawing/2014/main" id="{F683A380-3C3A-0F45-BB89-9FD09F2B9ECA}"/>
              </a:ext>
            </a:extLst>
          </p:cNvPr>
          <p:cNvPicPr>
            <a:picLocks noChangeAspect="1"/>
          </p:cNvPicPr>
          <p:nvPr userDrawn="1"/>
        </p:nvPicPr>
        <p:blipFill>
          <a:blip r:embed="rId2"/>
          <a:srcRect/>
          <a:stretch/>
        </p:blipFill>
        <p:spPr>
          <a:xfrm>
            <a:off x="11938000" y="0"/>
            <a:ext cx="254000" cy="6858000"/>
          </a:xfrm>
          <a:prstGeom prst="rect">
            <a:avLst/>
          </a:prstGeom>
        </p:spPr>
      </p:pic>
      <p:sp>
        <p:nvSpPr>
          <p:cNvPr id="9" name="Footer Placeholder 4">
            <a:extLst>
              <a:ext uri="{FF2B5EF4-FFF2-40B4-BE49-F238E27FC236}">
                <a16:creationId xmlns:a16="http://schemas.microsoft.com/office/drawing/2014/main" id="{60EC8314-E209-1A4D-A53F-9F3EF5D22567}"/>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4" name="Title 1">
            <a:extLst>
              <a:ext uri="{FF2B5EF4-FFF2-40B4-BE49-F238E27FC236}">
                <a16:creationId xmlns:a16="http://schemas.microsoft.com/office/drawing/2014/main" id="{01BCC19F-4310-8F40-8179-F06FBE624A18}"/>
              </a:ext>
            </a:extLst>
          </p:cNvPr>
          <p:cNvSpPr>
            <a:spLocks noGrp="1"/>
          </p:cNvSpPr>
          <p:nvPr>
            <p:ph type="title" hasCustomPrompt="1"/>
          </p:nvPr>
        </p:nvSpPr>
        <p:spPr>
          <a:xfrm>
            <a:off x="5687875" y="240224"/>
            <a:ext cx="6005603"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1" name="Picture 10">
            <a:extLst>
              <a:ext uri="{FF2B5EF4-FFF2-40B4-BE49-F238E27FC236}">
                <a16:creationId xmlns:a16="http://schemas.microsoft.com/office/drawing/2014/main" id="{37EC596B-C81F-BE40-BAED-50B4ABAE476D}"/>
              </a:ext>
            </a:extLst>
          </p:cNvPr>
          <p:cNvPicPr>
            <a:picLocks noChangeAspect="1"/>
          </p:cNvPicPr>
          <p:nvPr userDrawn="1"/>
        </p:nvPicPr>
        <p:blipFill>
          <a:blip r:embed="rId3"/>
          <a:srcRect/>
          <a:stretch/>
        </p:blipFill>
        <p:spPr>
          <a:xfrm>
            <a:off x="9661238" y="6392717"/>
            <a:ext cx="1939631" cy="291755"/>
          </a:xfrm>
          <a:prstGeom prst="rect">
            <a:avLst/>
          </a:prstGeom>
        </p:spPr>
      </p:pic>
      <p:sp>
        <p:nvSpPr>
          <p:cNvPr id="15" name="Slide Number Placeholder 5">
            <a:extLst>
              <a:ext uri="{FF2B5EF4-FFF2-40B4-BE49-F238E27FC236}">
                <a16:creationId xmlns:a16="http://schemas.microsoft.com/office/drawing/2014/main" id="{AF03A192-C243-5344-B8DF-2B71CB92CF91}"/>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
        <p:nvSpPr>
          <p:cNvPr id="16" name="Content Placeholder 2">
            <a:extLst>
              <a:ext uri="{FF2B5EF4-FFF2-40B4-BE49-F238E27FC236}">
                <a16:creationId xmlns:a16="http://schemas.microsoft.com/office/drawing/2014/main" id="{CE1D56AC-AC2F-0940-BE30-E4381D3CA8F9}"/>
              </a:ext>
            </a:extLst>
          </p:cNvPr>
          <p:cNvSpPr>
            <a:spLocks noGrp="1"/>
          </p:cNvSpPr>
          <p:nvPr>
            <p:ph idx="15"/>
          </p:nvPr>
        </p:nvSpPr>
        <p:spPr>
          <a:xfrm>
            <a:off x="5687875" y="1689317"/>
            <a:ext cx="6005603"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08699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 Breaker Slide">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F489A52-1F74-6E47-BC56-28BC09F01FE1}"/>
              </a:ext>
            </a:extLst>
          </p:cNvPr>
          <p:cNvSpPr/>
          <p:nvPr userDrawn="1"/>
        </p:nvSpPr>
        <p:spPr>
          <a:xfrm>
            <a:off x="0" y="0"/>
            <a:ext cx="12192000" cy="6858000"/>
          </a:xfrm>
          <a:prstGeom prst="rect">
            <a:avLst/>
          </a:prstGeom>
          <a:solidFill>
            <a:srgbClr val="34343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Picture Placeholder 2">
            <a:extLst>
              <a:ext uri="{FF2B5EF4-FFF2-40B4-BE49-F238E27FC236}">
                <a16:creationId xmlns:a16="http://schemas.microsoft.com/office/drawing/2014/main" id="{6A5DB71E-A4FC-2649-A591-ED5769243550}"/>
              </a:ext>
            </a:extLst>
          </p:cNvPr>
          <p:cNvSpPr>
            <a:spLocks noGrp="1"/>
          </p:cNvSpPr>
          <p:nvPr>
            <p:ph type="pic" sz="quarter" idx="10"/>
          </p:nvPr>
        </p:nvSpPr>
        <p:spPr>
          <a:xfrm>
            <a:off x="0" y="3317544"/>
            <a:ext cx="12192000" cy="3540456"/>
          </a:xfrm>
          <a:prstGeom prst="rect">
            <a:avLst/>
          </a:prstGeom>
          <a:solidFill>
            <a:schemeClr val="bg2"/>
          </a:solidFill>
          <a:ln>
            <a:noFill/>
          </a:ln>
        </p:spPr>
        <p:txBody>
          <a:bodyPr/>
          <a:lstStyle>
            <a:lvl1pPr>
              <a:defRPr sz="600"/>
            </a:lvl1pPr>
          </a:lstStyle>
          <a:p>
            <a:endParaRPr lang="en-US"/>
          </a:p>
        </p:txBody>
      </p:sp>
    </p:spTree>
    <p:extLst>
      <p:ext uri="{BB962C8B-B14F-4D97-AF65-F5344CB8AC3E}">
        <p14:creationId xmlns:p14="http://schemas.microsoft.com/office/powerpoint/2010/main" val="446526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4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6098713" y="189806"/>
            <a:ext cx="5905500" cy="6477695"/>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094332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2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a:lstStyle>
            <a:lvl1pPr>
              <a:defRPr sz="800"/>
            </a:lvl1pPr>
          </a:lstStyle>
          <a:p>
            <a:endParaRPr lang="en-US"/>
          </a:p>
        </p:txBody>
      </p:sp>
    </p:spTree>
    <p:extLst>
      <p:ext uri="{BB962C8B-B14F-4D97-AF65-F5344CB8AC3E}">
        <p14:creationId xmlns:p14="http://schemas.microsoft.com/office/powerpoint/2010/main" val="2123267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317544"/>
            <a:ext cx="12192000" cy="3540456"/>
          </a:xfrm>
          <a:prstGeom prst="rect">
            <a:avLst/>
          </a:prstGeom>
          <a:solidFill>
            <a:schemeClr val="bg2"/>
          </a:solidFill>
          <a:ln>
            <a:noFill/>
          </a:ln>
        </p:spPr>
        <p:txBody>
          <a:bodyPr/>
          <a:lstStyle>
            <a:lvl1pPr>
              <a:defRPr sz="600"/>
            </a:lvl1pPr>
          </a:lstStyle>
          <a:p>
            <a:endParaRPr lang="en-US"/>
          </a:p>
        </p:txBody>
      </p:sp>
    </p:spTree>
    <p:extLst>
      <p:ext uri="{BB962C8B-B14F-4D97-AF65-F5344CB8AC3E}">
        <p14:creationId xmlns:p14="http://schemas.microsoft.com/office/powerpoint/2010/main" val="38050063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21789" y="3429001"/>
            <a:ext cx="3233076" cy="3238500"/>
          </a:xfrm>
          <a:prstGeom prst="rect">
            <a:avLst/>
          </a:prstGeom>
          <a:solidFill>
            <a:schemeClr val="bg2"/>
          </a:solidFill>
        </p:spPr>
        <p:txBody>
          <a:bodyPr/>
          <a:lstStyle>
            <a:lvl1pPr>
              <a:defRPr sz="600"/>
            </a:lvl1pPr>
          </a:lstStyle>
          <a:p>
            <a:endParaRPr lang="en-US"/>
          </a:p>
        </p:txBody>
      </p:sp>
      <p:sp>
        <p:nvSpPr>
          <p:cNvPr id="23" name="Picture Placeholder 2"/>
          <p:cNvSpPr>
            <a:spLocks noGrp="1"/>
          </p:cNvSpPr>
          <p:nvPr>
            <p:ph type="pic" sz="quarter" idx="11"/>
          </p:nvPr>
        </p:nvSpPr>
        <p:spPr>
          <a:xfrm>
            <a:off x="8754865" y="190501"/>
            <a:ext cx="3233076" cy="32385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284579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5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0" y="0"/>
            <a:ext cx="12192000" cy="3429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8266144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13555" y="1178984"/>
            <a:ext cx="4064000" cy="4408752"/>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590477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7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694767" y="2351866"/>
            <a:ext cx="1587500" cy="15875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6472767" y="2351866"/>
            <a:ext cx="1587500" cy="15875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2"/>
          </p:nvPr>
        </p:nvSpPr>
        <p:spPr>
          <a:xfrm>
            <a:off x="8250767" y="2351866"/>
            <a:ext cx="1587500" cy="15875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3"/>
          </p:nvPr>
        </p:nvSpPr>
        <p:spPr>
          <a:xfrm>
            <a:off x="10028767" y="2351865"/>
            <a:ext cx="1587500" cy="1587500"/>
          </a:xfrm>
          <a:prstGeom prst="rect">
            <a:avLst/>
          </a:prstGeom>
          <a:solidFill>
            <a:schemeClr val="bg2"/>
          </a:solidFill>
        </p:spPr>
        <p:txBody>
          <a:bodyPr/>
          <a:lstStyle>
            <a:lvl1pPr>
              <a:defRPr sz="600"/>
            </a:lvl1pPr>
          </a:lstStyle>
          <a:p>
            <a:endParaRPr lang="en-US"/>
          </a:p>
        </p:txBody>
      </p:sp>
      <p:sp>
        <p:nvSpPr>
          <p:cNvPr id="13" name="Line">
            <a:extLst>
              <a:ext uri="{FF2B5EF4-FFF2-40B4-BE49-F238E27FC236}">
                <a16:creationId xmlns:a16="http://schemas.microsoft.com/office/drawing/2014/main" id="{B91A7693-27FC-1D41-AACA-095470D39690}"/>
              </a:ext>
            </a:extLst>
          </p:cNvPr>
          <p:cNvSpPr/>
          <p:nvPr userDrawn="1"/>
        </p:nvSpPr>
        <p:spPr>
          <a:xfrm>
            <a:off x="11712000" y="6312000"/>
            <a:ext cx="480000"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 name="LIMITED.">
            <a:extLst>
              <a:ext uri="{FF2B5EF4-FFF2-40B4-BE49-F238E27FC236}">
                <a16:creationId xmlns:a16="http://schemas.microsoft.com/office/drawing/2014/main" id="{6E0FD015-D621-C946-A646-980FF8A21D9A}"/>
              </a:ext>
            </a:extLst>
          </p:cNvPr>
          <p:cNvSpPr txBox="1"/>
          <p:nvPr userDrawn="1"/>
        </p:nvSpPr>
        <p:spPr>
          <a:xfrm>
            <a:off x="10889042" y="6240869"/>
            <a:ext cx="713337" cy="12311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30353E"/>
                </a:solidFill>
                <a:latin typeface="Roboto Black"/>
                <a:ea typeface="Roboto Black"/>
                <a:cs typeface="Roboto Black"/>
                <a:sym typeface="Roboto Black"/>
              </a:defRPr>
            </a:lvl1pPr>
          </a:lstStyle>
          <a:p>
            <a:pPr algn="r"/>
            <a:r>
              <a:rPr lang="en-US" sz="800" dirty="0">
                <a:solidFill>
                  <a:schemeClr val="tx1">
                    <a:lumMod val="50000"/>
                    <a:lumOff val="50000"/>
                  </a:schemeClr>
                </a:solidFill>
              </a:rPr>
              <a:t>CONFIDENTIAL</a:t>
            </a:r>
            <a:endParaRPr sz="800" dirty="0">
              <a:solidFill>
                <a:schemeClr val="tx1">
                  <a:lumMod val="50000"/>
                  <a:lumOff val="50000"/>
                </a:schemeClr>
              </a:solidFill>
            </a:endParaRPr>
          </a:p>
        </p:txBody>
      </p:sp>
    </p:spTree>
    <p:extLst>
      <p:ext uri="{BB962C8B-B14F-4D97-AF65-F5344CB8AC3E}">
        <p14:creationId xmlns:p14="http://schemas.microsoft.com/office/powerpoint/2010/main" val="25295668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269736"/>
            <a:ext cx="2032000" cy="2032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3722103" y="1269736"/>
            <a:ext cx="2032000" cy="20320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2"/>
          </p:nvPr>
        </p:nvSpPr>
        <p:spPr>
          <a:xfrm>
            <a:off x="6429959" y="1269736"/>
            <a:ext cx="2032000" cy="20320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3"/>
          </p:nvPr>
        </p:nvSpPr>
        <p:spPr>
          <a:xfrm>
            <a:off x="9137816" y="1269736"/>
            <a:ext cx="2032000" cy="2032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70732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gar Market - Title, Content and Image Shape">
  <p:cSld name="Sugar Market - Title, Content and Image Shape">
    <p:spTree>
      <p:nvGrpSpPr>
        <p:cNvPr id="1" name="Shape 127"/>
        <p:cNvGrpSpPr/>
        <p:nvPr/>
      </p:nvGrpSpPr>
      <p:grpSpPr>
        <a:xfrm>
          <a:off x="0" y="0"/>
          <a:ext cx="0" cy="0"/>
          <a:chOff x="0" y="0"/>
          <a:chExt cx="0" cy="0"/>
        </a:xfrm>
      </p:grpSpPr>
      <p:sp>
        <p:nvSpPr>
          <p:cNvPr id="128" name="Google Shape;128;p16"/>
          <p:cNvSpPr>
            <a:spLocks noGrp="1"/>
          </p:cNvSpPr>
          <p:nvPr>
            <p:ph type="pic" idx="2"/>
          </p:nvPr>
        </p:nvSpPr>
        <p:spPr>
          <a:xfrm>
            <a:off x="6815704"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29" name="Google Shape;129;p16"/>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130" name="Google Shape;130;p16"/>
          <p:cNvSpPr txBox="1">
            <a:spLocks noGrp="1"/>
          </p:cNvSpPr>
          <p:nvPr>
            <p:ph type="title"/>
          </p:nvPr>
        </p:nvSpPr>
        <p:spPr>
          <a:xfrm>
            <a:off x="364207" y="240224"/>
            <a:ext cx="6152831"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4"/>
              </a:buClr>
              <a:buSzPts val="3600"/>
              <a:buFont typeface="Roboto"/>
              <a:buNone/>
              <a:defRPr sz="3600" b="0" i="0" u="none" strike="noStrike" cap="none">
                <a:solidFill>
                  <a:schemeClr val="accent4"/>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31" name="Google Shape;131;p16"/>
          <p:cNvPicPr preferRelativeResize="0"/>
          <p:nvPr/>
        </p:nvPicPr>
        <p:blipFill rotWithShape="1">
          <a:blip r:embed="rId2">
            <a:alphaModFix/>
          </a:blip>
          <a:srcRect/>
          <a:stretch/>
        </p:blipFill>
        <p:spPr>
          <a:xfrm>
            <a:off x="0" y="0"/>
            <a:ext cx="254000" cy="6858000"/>
          </a:xfrm>
          <a:prstGeom prst="rect">
            <a:avLst/>
          </a:prstGeom>
          <a:noFill/>
          <a:ln>
            <a:noFill/>
          </a:ln>
        </p:spPr>
      </p:pic>
      <p:sp>
        <p:nvSpPr>
          <p:cNvPr id="132" name="Google Shape;132;p16"/>
          <p:cNvSpPr txBox="1">
            <a:spLocks noGrp="1"/>
          </p:cNvSpPr>
          <p:nvPr>
            <p:ph type="body" idx="1"/>
          </p:nvPr>
        </p:nvSpPr>
        <p:spPr>
          <a:xfrm>
            <a:off x="364208" y="1689317"/>
            <a:ext cx="6152829"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33" name="Google Shape;133;p16"/>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2395433275"/>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859555" y="1277020"/>
            <a:ext cx="2159000" cy="2159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9018555" y="1277020"/>
            <a:ext cx="2159000" cy="2159000"/>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2"/>
          </p:nvPr>
        </p:nvSpPr>
        <p:spPr>
          <a:xfrm>
            <a:off x="6859555" y="3438360"/>
            <a:ext cx="2159000" cy="2159000"/>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3"/>
          </p:nvPr>
        </p:nvSpPr>
        <p:spPr>
          <a:xfrm>
            <a:off x="9013131" y="3438360"/>
            <a:ext cx="2159000" cy="2159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2230521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0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139156" y="1854995"/>
            <a:ext cx="2786856" cy="2786063"/>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025496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45175" y="1274730"/>
            <a:ext cx="1587500" cy="15875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6026802" y="1274730"/>
            <a:ext cx="1587500" cy="15875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2"/>
          </p:nvPr>
        </p:nvSpPr>
        <p:spPr>
          <a:xfrm>
            <a:off x="7808429" y="1274730"/>
            <a:ext cx="1587500" cy="15875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3"/>
          </p:nvPr>
        </p:nvSpPr>
        <p:spPr>
          <a:xfrm>
            <a:off x="9590055" y="1274730"/>
            <a:ext cx="1587500" cy="15875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7719627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2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20001" y="1221315"/>
            <a:ext cx="1968500" cy="19685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1"/>
          </p:nvPr>
        </p:nvSpPr>
        <p:spPr>
          <a:xfrm>
            <a:off x="2952025" y="1221314"/>
            <a:ext cx="1968500" cy="19685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2"/>
          </p:nvPr>
        </p:nvSpPr>
        <p:spPr>
          <a:xfrm>
            <a:off x="5192185" y="1221313"/>
            <a:ext cx="1968500" cy="1968500"/>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3"/>
          </p:nvPr>
        </p:nvSpPr>
        <p:spPr>
          <a:xfrm>
            <a:off x="7424210" y="1221313"/>
            <a:ext cx="1968500" cy="1968500"/>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4"/>
          </p:nvPr>
        </p:nvSpPr>
        <p:spPr>
          <a:xfrm>
            <a:off x="9656234" y="1221313"/>
            <a:ext cx="1968500" cy="19685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381799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3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0" name="Rectangle"/>
          <p:cNvSpPr/>
          <p:nvPr userDrawn="1"/>
        </p:nvSpPr>
        <p:spPr>
          <a:xfrm>
            <a:off x="9046037" y="0"/>
            <a:ext cx="3145963"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6093287" y="0"/>
            <a:ext cx="2947327" cy="685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436372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077288" y="1269736"/>
            <a:ext cx="3048000" cy="431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9759384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5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pic>
        <p:nvPicPr>
          <p:cNvPr id="20" name="Image" descr="Image"/>
          <p:cNvPicPr>
            <a:picLocks/>
          </p:cNvPicPr>
          <p:nvPr userDrawn="1"/>
        </p:nvPicPr>
        <p:blipFill>
          <a:blip r:embed="rId2"/>
          <a:stretch>
            <a:fillRect/>
          </a:stretch>
        </p:blipFill>
        <p:spPr>
          <a:xfrm>
            <a:off x="5077288" y="1269736"/>
            <a:ext cx="3048000" cy="4318000"/>
          </a:xfrm>
          <a:prstGeom prst="rect">
            <a:avLst/>
          </a:prstGeom>
          <a:ln w="12700">
            <a:miter lim="400000"/>
          </a:ln>
        </p:spPr>
      </p:pic>
      <p:sp>
        <p:nvSpPr>
          <p:cNvPr id="21" name="Rectangle"/>
          <p:cNvSpPr/>
          <p:nvPr userDrawn="1"/>
        </p:nvSpPr>
        <p:spPr>
          <a:xfrm>
            <a:off x="6091189" y="-265"/>
            <a:ext cx="6100812"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077288" y="1178984"/>
            <a:ext cx="3048000" cy="4470701"/>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538915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269736"/>
            <a:ext cx="4064000" cy="431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47163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7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8306" y="0"/>
            <a:ext cx="2036783" cy="2099128"/>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1"/>
          </p:nvPr>
        </p:nvSpPr>
        <p:spPr>
          <a:xfrm>
            <a:off x="2035054" y="0"/>
            <a:ext cx="2030205" cy="2099128"/>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2"/>
          </p:nvPr>
        </p:nvSpPr>
        <p:spPr>
          <a:xfrm>
            <a:off x="4071838" y="0"/>
            <a:ext cx="2024124" cy="2099128"/>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3"/>
          </p:nvPr>
        </p:nvSpPr>
        <p:spPr>
          <a:xfrm>
            <a:off x="6102042" y="0"/>
            <a:ext cx="2030205" cy="2099128"/>
          </a:xfrm>
          <a:prstGeom prst="rect">
            <a:avLst/>
          </a:prstGeom>
          <a:solidFill>
            <a:schemeClr val="bg2"/>
          </a:solidFill>
        </p:spPr>
        <p:txBody>
          <a:bodyPr/>
          <a:lstStyle>
            <a:lvl1pPr>
              <a:defRPr sz="600"/>
            </a:lvl1pPr>
          </a:lstStyle>
          <a:p>
            <a:endParaRPr lang="en-US"/>
          </a:p>
        </p:txBody>
      </p:sp>
      <p:sp>
        <p:nvSpPr>
          <p:cNvPr id="29" name="Picture Placeholder 2"/>
          <p:cNvSpPr>
            <a:spLocks noGrp="1"/>
          </p:cNvSpPr>
          <p:nvPr>
            <p:ph type="pic" sz="quarter" idx="14"/>
          </p:nvPr>
        </p:nvSpPr>
        <p:spPr>
          <a:xfrm>
            <a:off x="8126167" y="0"/>
            <a:ext cx="2030205" cy="2099128"/>
          </a:xfrm>
          <a:prstGeom prst="rect">
            <a:avLst/>
          </a:prstGeom>
          <a:solidFill>
            <a:schemeClr val="bg2"/>
          </a:solidFill>
        </p:spPr>
        <p:txBody>
          <a:bodyPr/>
          <a:lstStyle>
            <a:lvl1pPr>
              <a:defRPr sz="600"/>
            </a:lvl1pPr>
          </a:lstStyle>
          <a:p>
            <a:endParaRPr lang="en-US"/>
          </a:p>
        </p:txBody>
      </p:sp>
      <p:sp>
        <p:nvSpPr>
          <p:cNvPr id="30" name="Picture Placeholder 2"/>
          <p:cNvSpPr>
            <a:spLocks noGrp="1"/>
          </p:cNvSpPr>
          <p:nvPr>
            <p:ph type="pic" sz="quarter" idx="15"/>
          </p:nvPr>
        </p:nvSpPr>
        <p:spPr>
          <a:xfrm>
            <a:off x="10156372" y="0"/>
            <a:ext cx="2030205" cy="2099128"/>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4974845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65784" y="1801113"/>
            <a:ext cx="2032000" cy="2032000"/>
          </a:xfrm>
          <a:prstGeom prst="rect">
            <a:avLst/>
          </a:prstGeom>
          <a:solidFill>
            <a:schemeClr val="bg2"/>
          </a:solidFill>
        </p:spPr>
        <p:txBody>
          <a:bodyPr/>
          <a:lstStyle>
            <a:lvl1pPr>
              <a:defRPr sz="600"/>
            </a:lvl1pPr>
          </a:lstStyle>
          <a:p>
            <a:endParaRPr lang="en-US"/>
          </a:p>
        </p:txBody>
      </p:sp>
      <p:sp>
        <p:nvSpPr>
          <p:cNvPr id="23" name="Picture Placeholder 2"/>
          <p:cNvSpPr>
            <a:spLocks noGrp="1"/>
          </p:cNvSpPr>
          <p:nvPr>
            <p:ph type="pic" sz="quarter" idx="11"/>
          </p:nvPr>
        </p:nvSpPr>
        <p:spPr>
          <a:xfrm>
            <a:off x="6394117" y="1801113"/>
            <a:ext cx="2032000" cy="2032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2"/>
          </p:nvPr>
        </p:nvSpPr>
        <p:spPr>
          <a:xfrm>
            <a:off x="8722451" y="1801113"/>
            <a:ext cx="2032000" cy="2032000"/>
          </a:xfrm>
          <a:prstGeom prst="rect">
            <a:avLst/>
          </a:prstGeom>
          <a:solidFill>
            <a:schemeClr val="bg2"/>
          </a:solidFill>
        </p:spPr>
        <p:txBody>
          <a:bodyPr/>
          <a:lstStyle>
            <a:lvl1pPr>
              <a:defRPr sz="600"/>
            </a:lvl1pPr>
          </a:lstStyle>
          <a:p>
            <a:endParaRPr lang="en-US"/>
          </a:p>
        </p:txBody>
      </p:sp>
      <p:sp>
        <p:nvSpPr>
          <p:cNvPr id="14" name="Picture Placeholder 2">
            <a:extLst>
              <a:ext uri="{FF2B5EF4-FFF2-40B4-BE49-F238E27FC236}">
                <a16:creationId xmlns:a16="http://schemas.microsoft.com/office/drawing/2014/main" id="{3E1B94A5-87EB-F44E-A6B8-5FF221F35260}"/>
              </a:ext>
            </a:extLst>
          </p:cNvPr>
          <p:cNvSpPr>
            <a:spLocks noGrp="1"/>
          </p:cNvSpPr>
          <p:nvPr>
            <p:ph type="pic" sz="quarter" idx="13"/>
          </p:nvPr>
        </p:nvSpPr>
        <p:spPr>
          <a:xfrm>
            <a:off x="1737451" y="1801113"/>
            <a:ext cx="2032000" cy="2032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18345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gar Market - Title, Content and Image Shape Reversed">
  <p:cSld name="Sugar Market - Title, Content and Image Shape Reversed">
    <p:spTree>
      <p:nvGrpSpPr>
        <p:cNvPr id="1" name="Shape 134"/>
        <p:cNvGrpSpPr/>
        <p:nvPr/>
      </p:nvGrpSpPr>
      <p:grpSpPr>
        <a:xfrm>
          <a:off x="0" y="0"/>
          <a:ext cx="0" cy="0"/>
          <a:chOff x="0" y="0"/>
          <a:chExt cx="0" cy="0"/>
        </a:xfrm>
      </p:grpSpPr>
      <p:sp>
        <p:nvSpPr>
          <p:cNvPr id="135" name="Google Shape;135;p17"/>
          <p:cNvSpPr>
            <a:spLocks noGrp="1"/>
          </p:cNvSpPr>
          <p:nvPr>
            <p:ph type="pic" idx="2"/>
          </p:nvPr>
        </p:nvSpPr>
        <p:spPr>
          <a:xfrm flipH="1">
            <a:off x="5879"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pic>
        <p:nvPicPr>
          <p:cNvPr id="136" name="Google Shape;136;p17"/>
          <p:cNvPicPr preferRelativeResize="0"/>
          <p:nvPr/>
        </p:nvPicPr>
        <p:blipFill rotWithShape="1">
          <a:blip r:embed="rId2">
            <a:alphaModFix/>
          </a:blip>
          <a:srcRect/>
          <a:stretch/>
        </p:blipFill>
        <p:spPr>
          <a:xfrm>
            <a:off x="11938000" y="0"/>
            <a:ext cx="254000" cy="6858000"/>
          </a:xfrm>
          <a:prstGeom prst="rect">
            <a:avLst/>
          </a:prstGeom>
          <a:noFill/>
          <a:ln>
            <a:noFill/>
          </a:ln>
        </p:spPr>
      </p:pic>
      <p:sp>
        <p:nvSpPr>
          <p:cNvPr id="137" name="Google Shape;137;p17"/>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38" name="Google Shape;138;p17"/>
          <p:cNvSpPr txBox="1">
            <a:spLocks noGrp="1"/>
          </p:cNvSpPr>
          <p:nvPr>
            <p:ph type="title"/>
          </p:nvPr>
        </p:nvSpPr>
        <p:spPr>
          <a:xfrm>
            <a:off x="5687875" y="240224"/>
            <a:ext cx="6005603"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4"/>
              </a:buClr>
              <a:buSzPts val="3600"/>
              <a:buFont typeface="Roboto"/>
              <a:buNone/>
              <a:defRPr sz="3600" b="0" i="0" u="none" strike="noStrike" cap="none">
                <a:solidFill>
                  <a:schemeClr val="accent4"/>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39" name="Google Shape;139;p17"/>
          <p:cNvPicPr preferRelativeResize="0"/>
          <p:nvPr/>
        </p:nvPicPr>
        <p:blipFill rotWithShape="1">
          <a:blip r:embed="rId3">
            <a:alphaModFix/>
          </a:blip>
          <a:srcRect/>
          <a:stretch/>
        </p:blipFill>
        <p:spPr>
          <a:xfrm>
            <a:off x="9465625" y="6406960"/>
            <a:ext cx="1939636" cy="291755"/>
          </a:xfrm>
          <a:prstGeom prst="rect">
            <a:avLst/>
          </a:prstGeom>
          <a:noFill/>
          <a:ln>
            <a:noFill/>
          </a:ln>
        </p:spPr>
      </p:pic>
      <p:sp>
        <p:nvSpPr>
          <p:cNvPr id="140" name="Google Shape;140;p17"/>
          <p:cNvSpPr txBox="1">
            <a:spLocks noGrp="1"/>
          </p:cNvSpPr>
          <p:nvPr>
            <p:ph type="body" idx="1"/>
          </p:nvPr>
        </p:nvSpPr>
        <p:spPr>
          <a:xfrm>
            <a:off x="5687875" y="1689317"/>
            <a:ext cx="6005603"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41" name="Google Shape;141;p17"/>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343865152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7788" y="190500"/>
            <a:ext cx="2159000" cy="2159000"/>
          </a:xfrm>
          <a:prstGeom prst="rect">
            <a:avLst/>
          </a:prstGeom>
          <a:solidFill>
            <a:schemeClr val="bg2"/>
          </a:solidFill>
        </p:spPr>
        <p:txBody>
          <a:bodyPr/>
          <a:lstStyle>
            <a:lvl1pPr>
              <a:defRPr sz="600"/>
            </a:lvl1pPr>
          </a:lstStyle>
          <a:p>
            <a:endParaRPr lang="en-US"/>
          </a:p>
        </p:txBody>
      </p:sp>
      <p:sp>
        <p:nvSpPr>
          <p:cNvPr id="23" name="Picture Placeholder 2"/>
          <p:cNvSpPr>
            <a:spLocks noGrp="1"/>
          </p:cNvSpPr>
          <p:nvPr>
            <p:ph type="pic" sz="quarter" idx="11"/>
          </p:nvPr>
        </p:nvSpPr>
        <p:spPr>
          <a:xfrm>
            <a:off x="187788" y="2349500"/>
            <a:ext cx="2159000" cy="2159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2"/>
          </p:nvPr>
        </p:nvSpPr>
        <p:spPr>
          <a:xfrm>
            <a:off x="187788" y="4507397"/>
            <a:ext cx="2159000" cy="2159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3540438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70_Main Slide">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1" y="1269735"/>
            <a:ext cx="2024743" cy="1968500"/>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1"/>
          </p:nvPr>
        </p:nvSpPr>
        <p:spPr>
          <a:xfrm>
            <a:off x="2024743" y="1269735"/>
            <a:ext cx="2024743" cy="1968500"/>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2"/>
          </p:nvPr>
        </p:nvSpPr>
        <p:spPr>
          <a:xfrm>
            <a:off x="4070174" y="1269735"/>
            <a:ext cx="2024743" cy="1968500"/>
          </a:xfrm>
          <a:prstGeom prst="rect">
            <a:avLst/>
          </a:prstGeom>
          <a:solidFill>
            <a:schemeClr val="bg2"/>
          </a:solidFill>
        </p:spPr>
        <p:txBody>
          <a:bodyPr/>
          <a:lstStyle>
            <a:lvl1pPr>
              <a:defRPr sz="600"/>
            </a:lvl1pPr>
          </a:lstStyle>
          <a:p>
            <a:endParaRPr lang="en-US"/>
          </a:p>
        </p:txBody>
      </p:sp>
      <p:sp>
        <p:nvSpPr>
          <p:cNvPr id="29" name="Picture Placeholder 2"/>
          <p:cNvSpPr>
            <a:spLocks noGrp="1"/>
          </p:cNvSpPr>
          <p:nvPr>
            <p:ph type="pic" sz="quarter" idx="13"/>
          </p:nvPr>
        </p:nvSpPr>
        <p:spPr>
          <a:xfrm>
            <a:off x="6094916" y="1269735"/>
            <a:ext cx="2045429" cy="1968500"/>
          </a:xfrm>
          <a:prstGeom prst="rect">
            <a:avLst/>
          </a:prstGeom>
          <a:solidFill>
            <a:schemeClr val="bg2"/>
          </a:solidFill>
        </p:spPr>
        <p:txBody>
          <a:bodyPr/>
          <a:lstStyle>
            <a:lvl1pPr>
              <a:defRPr sz="600"/>
            </a:lvl1pPr>
          </a:lstStyle>
          <a:p>
            <a:endParaRPr lang="en-US"/>
          </a:p>
        </p:txBody>
      </p:sp>
      <p:sp>
        <p:nvSpPr>
          <p:cNvPr id="30" name="Picture Placeholder 2"/>
          <p:cNvSpPr>
            <a:spLocks noGrp="1"/>
          </p:cNvSpPr>
          <p:nvPr>
            <p:ph type="pic" sz="quarter" idx="14"/>
          </p:nvPr>
        </p:nvSpPr>
        <p:spPr>
          <a:xfrm>
            <a:off x="8140346" y="1269735"/>
            <a:ext cx="2045429" cy="1968500"/>
          </a:xfrm>
          <a:prstGeom prst="rect">
            <a:avLst/>
          </a:prstGeom>
          <a:solidFill>
            <a:schemeClr val="bg2"/>
          </a:solidFill>
        </p:spPr>
        <p:txBody>
          <a:bodyPr/>
          <a:lstStyle>
            <a:lvl1pPr>
              <a:defRPr sz="600"/>
            </a:lvl1pPr>
          </a:lstStyle>
          <a:p>
            <a:endParaRPr lang="en-US"/>
          </a:p>
        </p:txBody>
      </p:sp>
      <p:sp>
        <p:nvSpPr>
          <p:cNvPr id="31" name="Picture Placeholder 2"/>
          <p:cNvSpPr>
            <a:spLocks noGrp="1"/>
          </p:cNvSpPr>
          <p:nvPr>
            <p:ph type="pic" sz="quarter" idx="15"/>
          </p:nvPr>
        </p:nvSpPr>
        <p:spPr>
          <a:xfrm>
            <a:off x="10165088" y="1269735"/>
            <a:ext cx="2045429" cy="19685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5502356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1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5521786" y="190500"/>
            <a:ext cx="2153577" cy="2159000"/>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1"/>
          </p:nvPr>
        </p:nvSpPr>
        <p:spPr>
          <a:xfrm>
            <a:off x="7683500" y="190500"/>
            <a:ext cx="2153577" cy="2159000"/>
          </a:xfrm>
          <a:prstGeom prst="rect">
            <a:avLst/>
          </a:prstGeom>
          <a:solidFill>
            <a:schemeClr val="bg2"/>
          </a:solidFill>
        </p:spPr>
        <p:txBody>
          <a:bodyPr/>
          <a:lstStyle>
            <a:lvl1pPr>
              <a:defRPr sz="600"/>
            </a:lvl1pPr>
          </a:lstStyle>
          <a:p>
            <a:endParaRPr lang="en-US"/>
          </a:p>
        </p:txBody>
      </p:sp>
      <p:sp>
        <p:nvSpPr>
          <p:cNvPr id="29" name="Picture Placeholder 2"/>
          <p:cNvSpPr>
            <a:spLocks noGrp="1"/>
          </p:cNvSpPr>
          <p:nvPr>
            <p:ph type="pic" sz="quarter" idx="12"/>
          </p:nvPr>
        </p:nvSpPr>
        <p:spPr>
          <a:xfrm>
            <a:off x="9842501" y="190500"/>
            <a:ext cx="2153577" cy="2159000"/>
          </a:xfrm>
          <a:prstGeom prst="rect">
            <a:avLst/>
          </a:prstGeom>
          <a:solidFill>
            <a:schemeClr val="bg2"/>
          </a:solidFill>
        </p:spPr>
        <p:txBody>
          <a:bodyPr/>
          <a:lstStyle>
            <a:lvl1pPr>
              <a:defRPr sz="600"/>
            </a:lvl1pPr>
          </a:lstStyle>
          <a:p>
            <a:endParaRPr lang="en-US"/>
          </a:p>
        </p:txBody>
      </p:sp>
      <p:sp>
        <p:nvSpPr>
          <p:cNvPr id="30" name="Picture Placeholder 2"/>
          <p:cNvSpPr>
            <a:spLocks noGrp="1"/>
          </p:cNvSpPr>
          <p:nvPr>
            <p:ph type="pic" sz="quarter" idx="13"/>
          </p:nvPr>
        </p:nvSpPr>
        <p:spPr>
          <a:xfrm>
            <a:off x="5521786" y="2349500"/>
            <a:ext cx="2153577" cy="2159000"/>
          </a:xfrm>
          <a:prstGeom prst="rect">
            <a:avLst/>
          </a:prstGeom>
          <a:solidFill>
            <a:schemeClr val="bg2"/>
          </a:solidFill>
        </p:spPr>
        <p:txBody>
          <a:bodyPr/>
          <a:lstStyle>
            <a:lvl1pPr>
              <a:defRPr sz="600"/>
            </a:lvl1pPr>
          </a:lstStyle>
          <a:p>
            <a:endParaRPr lang="en-US"/>
          </a:p>
        </p:txBody>
      </p:sp>
      <p:sp>
        <p:nvSpPr>
          <p:cNvPr id="31" name="Picture Placeholder 2"/>
          <p:cNvSpPr>
            <a:spLocks noGrp="1"/>
          </p:cNvSpPr>
          <p:nvPr>
            <p:ph type="pic" sz="quarter" idx="14"/>
          </p:nvPr>
        </p:nvSpPr>
        <p:spPr>
          <a:xfrm>
            <a:off x="5521786" y="4508500"/>
            <a:ext cx="2153577" cy="2159000"/>
          </a:xfrm>
          <a:prstGeom prst="rect">
            <a:avLst/>
          </a:prstGeom>
          <a:solidFill>
            <a:schemeClr val="bg2"/>
          </a:solidFill>
        </p:spPr>
        <p:txBody>
          <a:bodyPr/>
          <a:lstStyle>
            <a:lvl1pPr>
              <a:defRPr sz="600"/>
            </a:lvl1pPr>
          </a:lstStyle>
          <a:p>
            <a:endParaRPr lang="en-US"/>
          </a:p>
        </p:txBody>
      </p:sp>
      <p:sp>
        <p:nvSpPr>
          <p:cNvPr id="32" name="Picture Placeholder 2"/>
          <p:cNvSpPr>
            <a:spLocks noGrp="1"/>
          </p:cNvSpPr>
          <p:nvPr>
            <p:ph type="pic" sz="quarter" idx="15"/>
          </p:nvPr>
        </p:nvSpPr>
        <p:spPr>
          <a:xfrm>
            <a:off x="9843946" y="2349500"/>
            <a:ext cx="2153577" cy="2159000"/>
          </a:xfrm>
          <a:prstGeom prst="rect">
            <a:avLst/>
          </a:prstGeom>
          <a:solidFill>
            <a:schemeClr val="bg2"/>
          </a:solidFill>
        </p:spPr>
        <p:txBody>
          <a:bodyPr/>
          <a:lstStyle>
            <a:lvl1pPr>
              <a:defRPr sz="600"/>
            </a:lvl1pPr>
          </a:lstStyle>
          <a:p>
            <a:endParaRPr lang="en-US"/>
          </a:p>
        </p:txBody>
      </p:sp>
      <p:sp>
        <p:nvSpPr>
          <p:cNvPr id="33" name="Picture Placeholder 2"/>
          <p:cNvSpPr>
            <a:spLocks noGrp="1"/>
          </p:cNvSpPr>
          <p:nvPr>
            <p:ph type="pic" sz="quarter" idx="16"/>
          </p:nvPr>
        </p:nvSpPr>
        <p:spPr>
          <a:xfrm>
            <a:off x="9848104" y="4508500"/>
            <a:ext cx="2153577" cy="2159000"/>
          </a:xfrm>
          <a:prstGeom prst="rect">
            <a:avLst/>
          </a:prstGeom>
          <a:solidFill>
            <a:schemeClr val="bg2"/>
          </a:solidFill>
        </p:spPr>
        <p:txBody>
          <a:bodyPr/>
          <a:lstStyle>
            <a:lvl1pPr>
              <a:defRPr sz="600"/>
            </a:lvl1pPr>
          </a:lstStyle>
          <a:p>
            <a:endParaRPr lang="en-US"/>
          </a:p>
        </p:txBody>
      </p:sp>
      <p:sp>
        <p:nvSpPr>
          <p:cNvPr id="27" name="Rectangle"/>
          <p:cNvSpPr/>
          <p:nvPr userDrawn="1"/>
        </p:nvSpPr>
        <p:spPr>
          <a:xfrm>
            <a:off x="7680788" y="2349500"/>
            <a:ext cx="2159000" cy="431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9971754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2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0" y="190500"/>
            <a:ext cx="3048000" cy="6477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5214778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3_Main Slide">
    <p:spTree>
      <p:nvGrpSpPr>
        <p:cNvPr id="1" name=""/>
        <p:cNvGrpSpPr/>
        <p:nvPr/>
      </p:nvGrpSpPr>
      <p:grpSpPr>
        <a:xfrm>
          <a:off x="0" y="0"/>
          <a:ext cx="0" cy="0"/>
          <a:chOff x="0" y="0"/>
          <a:chExt cx="0" cy="0"/>
        </a:xfrm>
      </p:grpSpPr>
      <p:sp>
        <p:nvSpPr>
          <p:cNvPr id="20" name="Rectangle"/>
          <p:cNvSpPr/>
          <p:nvPr userDrawn="1"/>
        </p:nvSpPr>
        <p:spPr>
          <a:xfrm>
            <a:off x="3136901" y="0"/>
            <a:ext cx="2952751"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425" y="0"/>
            <a:ext cx="3131476" cy="685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5499564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172200" cy="3490352"/>
          </a:xfrm>
          <a:prstGeom prst="rect">
            <a:avLst/>
          </a:prstGeom>
          <a:solidFill>
            <a:schemeClr val="bg2"/>
          </a:solidFill>
        </p:spPr>
        <p:txBody>
          <a:bodyPr/>
          <a:lstStyle>
            <a:lvl1pPr>
              <a:defRPr sz="600"/>
            </a:lvl1pPr>
          </a:lstStyle>
          <a:p>
            <a:endParaRPr lang="en-US"/>
          </a:p>
        </p:txBody>
      </p:sp>
      <p:sp>
        <p:nvSpPr>
          <p:cNvPr id="22" name="Picture Placeholder 2"/>
          <p:cNvSpPr>
            <a:spLocks noGrp="1"/>
          </p:cNvSpPr>
          <p:nvPr>
            <p:ph type="pic" sz="quarter" idx="11"/>
          </p:nvPr>
        </p:nvSpPr>
        <p:spPr>
          <a:xfrm>
            <a:off x="6172200" y="3490352"/>
            <a:ext cx="6019800" cy="3367648"/>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8380797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5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209211" y="960241"/>
            <a:ext cx="2947327" cy="2952751"/>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8668941" y="960241"/>
            <a:ext cx="2947327" cy="2952751"/>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229637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Main Slide Dark 1">
    <p:spTree>
      <p:nvGrpSpPr>
        <p:cNvPr id="1" name=""/>
        <p:cNvGrpSpPr/>
        <p:nvPr/>
      </p:nvGrpSpPr>
      <p:grpSpPr>
        <a:xfrm>
          <a:off x="0" y="0"/>
          <a:ext cx="0" cy="0"/>
          <a:chOff x="0" y="0"/>
          <a:chExt cx="0" cy="0"/>
        </a:xfrm>
      </p:grpSpPr>
      <p:sp>
        <p:nvSpPr>
          <p:cNvPr id="34" name="Rectangle"/>
          <p:cNvSpPr/>
          <p:nvPr/>
        </p:nvSpPr>
        <p:spPr>
          <a:xfrm>
            <a:off x="0" y="0"/>
            <a:ext cx="12192000" cy="6858000"/>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Rectangle"/>
          <p:cNvSpPr/>
          <p:nvPr userDrawn="1"/>
        </p:nvSpPr>
        <p:spPr>
          <a:xfrm>
            <a:off x="6117685" y="1282385"/>
            <a:ext cx="2508251" cy="2127251"/>
          </a:xfrm>
          <a:prstGeom prst="rect">
            <a:avLst/>
          </a:prstGeom>
          <a:solidFill>
            <a:srgbClr val="67718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Rectangle"/>
          <p:cNvSpPr/>
          <p:nvPr userDrawn="1"/>
        </p:nvSpPr>
        <p:spPr>
          <a:xfrm>
            <a:off x="8669403" y="3448364"/>
            <a:ext cx="2508251" cy="2127251"/>
          </a:xfrm>
          <a:prstGeom prst="rect">
            <a:avLst/>
          </a:prstGeom>
          <a:solidFill>
            <a:srgbClr val="3035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p:cNvSpPr/>
          <p:nvPr userDrawn="1"/>
        </p:nvSpPr>
        <p:spPr>
          <a:xfrm>
            <a:off x="1014247" y="1282385"/>
            <a:ext cx="2508251" cy="212725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Picture Placeholder 2"/>
          <p:cNvSpPr>
            <a:spLocks noGrp="1"/>
          </p:cNvSpPr>
          <p:nvPr>
            <p:ph type="pic" sz="quarter" idx="10"/>
          </p:nvPr>
        </p:nvSpPr>
        <p:spPr>
          <a:xfrm>
            <a:off x="3565767" y="1282386"/>
            <a:ext cx="2508252" cy="4293229"/>
          </a:xfrm>
          <a:prstGeom prst="rect">
            <a:avLst/>
          </a:prstGeom>
          <a:solidFill>
            <a:schemeClr val="bg2"/>
          </a:solidFill>
        </p:spPr>
        <p:txBody>
          <a:bodyPr/>
          <a:lstStyle>
            <a:lvl1pPr>
              <a:defRPr sz="600"/>
            </a:lvl1pPr>
          </a:lstStyle>
          <a:p>
            <a:endParaRPr lang="en-US"/>
          </a:p>
        </p:txBody>
      </p:sp>
      <p:sp>
        <p:nvSpPr>
          <p:cNvPr id="19" name="Picture Placeholder 2"/>
          <p:cNvSpPr>
            <a:spLocks noGrp="1"/>
          </p:cNvSpPr>
          <p:nvPr>
            <p:ph type="pic" sz="quarter" idx="11"/>
          </p:nvPr>
        </p:nvSpPr>
        <p:spPr>
          <a:xfrm>
            <a:off x="6117585" y="3448364"/>
            <a:ext cx="2508252" cy="2127251"/>
          </a:xfrm>
          <a:prstGeom prst="rect">
            <a:avLst/>
          </a:prstGeom>
          <a:solidFill>
            <a:schemeClr val="bg2"/>
          </a:solidFill>
        </p:spPr>
        <p:txBody>
          <a:bodyPr/>
          <a:lstStyle>
            <a:lvl1pPr>
              <a:defRPr sz="600"/>
            </a:lvl1pPr>
          </a:lstStyle>
          <a:p>
            <a:endParaRPr lang="en-US"/>
          </a:p>
        </p:txBody>
      </p:sp>
      <p:sp>
        <p:nvSpPr>
          <p:cNvPr id="20" name="Picture Placeholder 2"/>
          <p:cNvSpPr>
            <a:spLocks noGrp="1"/>
          </p:cNvSpPr>
          <p:nvPr>
            <p:ph type="pic" sz="quarter" idx="12"/>
          </p:nvPr>
        </p:nvSpPr>
        <p:spPr>
          <a:xfrm>
            <a:off x="8669305" y="1282385"/>
            <a:ext cx="2508252" cy="2127251"/>
          </a:xfrm>
          <a:prstGeom prst="rect">
            <a:avLst/>
          </a:prstGeom>
          <a:solidFill>
            <a:schemeClr val="bg2"/>
          </a:solidFill>
        </p:spPr>
        <p:txBody>
          <a:bodyPr/>
          <a:lstStyle>
            <a:lvl1pPr>
              <a:defRPr sz="600"/>
            </a:lvl1pPr>
          </a:lstStyle>
          <a:p>
            <a:endParaRPr lang="en-US"/>
          </a:p>
        </p:txBody>
      </p:sp>
      <p:sp>
        <p:nvSpPr>
          <p:cNvPr id="21" name="Picture Placeholder 2"/>
          <p:cNvSpPr>
            <a:spLocks noGrp="1"/>
          </p:cNvSpPr>
          <p:nvPr>
            <p:ph type="pic" sz="quarter" idx="13"/>
          </p:nvPr>
        </p:nvSpPr>
        <p:spPr>
          <a:xfrm>
            <a:off x="1014149" y="3448364"/>
            <a:ext cx="2508252" cy="2127251"/>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9327104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69736"/>
            <a:ext cx="3426288" cy="4318000"/>
          </a:xfrm>
          <a:prstGeom prst="rect">
            <a:avLst/>
          </a:prstGeom>
          <a:solidFill>
            <a:schemeClr val="bg2"/>
          </a:solidFill>
        </p:spPr>
        <p:txBody>
          <a:bodyPr/>
          <a:lstStyle>
            <a:lvl1pPr>
              <a:defRPr sz="600"/>
            </a:lvl1pPr>
          </a:lstStyle>
          <a:p>
            <a:endParaRPr lang="en-US"/>
          </a:p>
        </p:txBody>
      </p:sp>
      <p:sp>
        <p:nvSpPr>
          <p:cNvPr id="22" name="Line"/>
          <p:cNvSpPr/>
          <p:nvPr userDrawn="1"/>
        </p:nvSpPr>
        <p:spPr>
          <a:xfrm>
            <a:off x="0" y="565845"/>
            <a:ext cx="604077"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468001"/>
            <a:ext cx="1037693" cy="228111"/>
          </a:xfrm>
          <a:prstGeom prst="rect">
            <a:avLst/>
          </a:prstGeom>
        </p:spPr>
      </p:pic>
    </p:spTree>
    <p:extLst>
      <p:ext uri="{BB962C8B-B14F-4D97-AF65-F5344CB8AC3E}">
        <p14:creationId xmlns:p14="http://schemas.microsoft.com/office/powerpoint/2010/main" val="12995686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7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198663" y="190501"/>
            <a:ext cx="5900076" cy="32385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6087864" y="190501"/>
            <a:ext cx="2958173" cy="32385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2"/>
          </p:nvPr>
        </p:nvSpPr>
        <p:spPr>
          <a:xfrm>
            <a:off x="6087864" y="3429001"/>
            <a:ext cx="2958173" cy="32385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3"/>
          </p:nvPr>
        </p:nvSpPr>
        <p:spPr>
          <a:xfrm>
            <a:off x="9046038" y="190500"/>
            <a:ext cx="2958173" cy="6477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62944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gar Sell Section">
  <p:cSld name="Sugar Sell Section">
    <p:bg>
      <p:bgPr>
        <a:blipFill>
          <a:blip r:embed="rId2">
            <a:alphaModFix/>
          </a:blip>
          <a:stretch>
            <a:fillRect/>
          </a:stretch>
        </a:blipFill>
        <a:effectLst/>
      </p:bgPr>
    </p:bg>
    <p:spTree>
      <p:nvGrpSpPr>
        <p:cNvPr id="1"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a:stretch/>
        </p:blipFill>
        <p:spPr>
          <a:xfrm>
            <a:off x="5439151" y="1268379"/>
            <a:ext cx="1313696" cy="1562608"/>
          </a:xfrm>
          <a:prstGeom prst="rect">
            <a:avLst/>
          </a:prstGeom>
          <a:noFill/>
          <a:ln>
            <a:noFill/>
          </a:ln>
        </p:spPr>
      </p:pic>
      <p:sp>
        <p:nvSpPr>
          <p:cNvPr id="144" name="Google Shape;144;p18"/>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45" name="Google Shape;145;p18"/>
          <p:cNvSpPr txBox="1">
            <a:spLocks noGrp="1"/>
          </p:cNvSpPr>
          <p:nvPr>
            <p:ph type="title"/>
          </p:nvPr>
        </p:nvSpPr>
        <p:spPr>
          <a:xfrm>
            <a:off x="752169" y="3319440"/>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6" name="Google Shape;146;p18"/>
          <p:cNvSpPr txBox="1">
            <a:spLocks noGrp="1"/>
          </p:cNvSpPr>
          <p:nvPr>
            <p:ph type="body" idx="1"/>
          </p:nvPr>
        </p:nvSpPr>
        <p:spPr>
          <a:xfrm>
            <a:off x="752168" y="4536435"/>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47" name="Google Shape;147;p18"/>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795420279"/>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78_Main Slide">
    <p:spTree>
      <p:nvGrpSpPr>
        <p:cNvPr id="1" name=""/>
        <p:cNvGrpSpPr/>
        <p:nvPr/>
      </p:nvGrpSpPr>
      <p:grpSpPr>
        <a:xfrm>
          <a:off x="0" y="0"/>
          <a:ext cx="0" cy="0"/>
          <a:chOff x="0" y="0"/>
          <a:chExt cx="0" cy="0"/>
        </a:xfrm>
      </p:grpSpPr>
      <p:sp>
        <p:nvSpPr>
          <p:cNvPr id="24" name="Rectangle"/>
          <p:cNvSpPr/>
          <p:nvPr userDrawn="1"/>
        </p:nvSpPr>
        <p:spPr>
          <a:xfrm>
            <a:off x="6093901" y="0"/>
            <a:ext cx="6103851"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880905" y="1213779"/>
            <a:ext cx="2210284" cy="2215221"/>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1"/>
          </p:nvPr>
        </p:nvSpPr>
        <p:spPr>
          <a:xfrm>
            <a:off x="6098714" y="1213779"/>
            <a:ext cx="2200303" cy="2215221"/>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2"/>
          </p:nvPr>
        </p:nvSpPr>
        <p:spPr>
          <a:xfrm>
            <a:off x="3875787" y="3428999"/>
            <a:ext cx="2212996" cy="2207628"/>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3"/>
          </p:nvPr>
        </p:nvSpPr>
        <p:spPr>
          <a:xfrm>
            <a:off x="6096307" y="3428999"/>
            <a:ext cx="2202709" cy="2207629"/>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6542595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9_Main Slide">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8129191" y="1269736"/>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9"/>
                  <a:pt x="2032001" y="1016001"/>
                </a:cubicBezTo>
                <a:cubicBezTo>
                  <a:pt x="2032001" y="1577153"/>
                  <a:pt x="1577153" y="2032001"/>
                  <a:pt x="1016001" y="2032001"/>
                </a:cubicBezTo>
                <a:cubicBezTo>
                  <a:pt x="454848" y="2032001"/>
                  <a:pt x="0" y="1577153"/>
                  <a:pt x="0" y="1016001"/>
                </a:cubicBezTo>
                <a:cubicBezTo>
                  <a:pt x="0" y="454849"/>
                  <a:pt x="454848" y="0"/>
                  <a:pt x="1016001" y="0"/>
                </a:cubicBezTo>
                <a:close/>
              </a:path>
            </a:pathLst>
          </a:custGeom>
          <a:solidFill>
            <a:schemeClr val="bg2"/>
          </a:solidFill>
        </p:spPr>
        <p:txBody>
          <a:bodyPr wrap="square">
            <a:noAutofit/>
          </a:bodyPr>
          <a:lstStyle>
            <a:lvl1pPr>
              <a:defRPr sz="600"/>
            </a:lvl1pPr>
          </a:lstStyle>
          <a:p>
            <a:endParaRPr lang="en-US"/>
          </a:p>
        </p:txBody>
      </p:sp>
      <p:sp>
        <p:nvSpPr>
          <p:cNvPr id="26" name="Picture Placeholder 25"/>
          <p:cNvSpPr>
            <a:spLocks noGrp="1"/>
          </p:cNvSpPr>
          <p:nvPr>
            <p:ph type="pic" sz="quarter" idx="11"/>
          </p:nvPr>
        </p:nvSpPr>
        <p:spPr>
          <a:xfrm>
            <a:off x="8129191" y="2922637"/>
            <a:ext cx="1016000" cy="1014363"/>
          </a:xfrm>
          <a:custGeom>
            <a:avLst/>
            <a:gdLst>
              <a:gd name="connsiteX0" fmla="*/ 1016001 w 2032001"/>
              <a:gd name="connsiteY0" fmla="*/ 0 h 2028726"/>
              <a:gd name="connsiteX1" fmla="*/ 2032001 w 2032001"/>
              <a:gd name="connsiteY1" fmla="*/ 1016001 h 2028726"/>
              <a:gd name="connsiteX2" fmla="*/ 1119887 w 2032001"/>
              <a:gd name="connsiteY2" fmla="*/ 2026756 h 2028726"/>
              <a:gd name="connsiteX3" fmla="*/ 1080865 w 2032001"/>
              <a:gd name="connsiteY3" fmla="*/ 2028726 h 2028726"/>
              <a:gd name="connsiteX4" fmla="*/ 951137 w 2032001"/>
              <a:gd name="connsiteY4" fmla="*/ 2028726 h 2028726"/>
              <a:gd name="connsiteX5" fmla="*/ 912115 w 2032001"/>
              <a:gd name="connsiteY5" fmla="*/ 2026756 h 2028726"/>
              <a:gd name="connsiteX6" fmla="*/ 0 w 2032001"/>
              <a:gd name="connsiteY6" fmla="*/ 1016001 h 2028726"/>
              <a:gd name="connsiteX7" fmla="*/ 1016001 w 2032001"/>
              <a:gd name="connsiteY7" fmla="*/ 0 h 20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2028726">
                <a:moveTo>
                  <a:pt x="1016001" y="0"/>
                </a:moveTo>
                <a:cubicBezTo>
                  <a:pt x="1577153" y="0"/>
                  <a:pt x="2032001" y="454849"/>
                  <a:pt x="2032001" y="1016001"/>
                </a:cubicBezTo>
                <a:cubicBezTo>
                  <a:pt x="2032001" y="1542081"/>
                  <a:pt x="1632233" y="1974730"/>
                  <a:pt x="1119887" y="2026756"/>
                </a:cubicBezTo>
                <a:lnTo>
                  <a:pt x="1080865" y="2028726"/>
                </a:lnTo>
                <a:lnTo>
                  <a:pt x="951137" y="2028726"/>
                </a:lnTo>
                <a:lnTo>
                  <a:pt x="912115" y="2026756"/>
                </a:lnTo>
                <a:cubicBezTo>
                  <a:pt x="399769" y="1974730"/>
                  <a:pt x="0" y="1542081"/>
                  <a:pt x="0" y="1016001"/>
                </a:cubicBezTo>
                <a:cubicBezTo>
                  <a:pt x="0" y="454849"/>
                  <a:pt x="454848" y="0"/>
                  <a:pt x="1016001" y="0"/>
                </a:cubicBezTo>
                <a:close/>
              </a:path>
            </a:pathLst>
          </a:custGeom>
          <a:solidFill>
            <a:schemeClr val="bg2"/>
          </a:solidFill>
        </p:spPr>
        <p:txBody>
          <a:bodyPr wrap="square">
            <a:noAutofit/>
          </a:bodyPr>
          <a:lstStyle>
            <a:lvl1pPr>
              <a:defRPr sz="600"/>
            </a:lvl1pPr>
          </a:lstStyle>
          <a:p>
            <a:endParaRPr lang="en-US"/>
          </a:p>
        </p:txBody>
      </p:sp>
      <p:sp>
        <p:nvSpPr>
          <p:cNvPr id="27" name="Picture Placeholder 26"/>
          <p:cNvSpPr>
            <a:spLocks noGrp="1"/>
          </p:cNvSpPr>
          <p:nvPr>
            <p:ph type="pic" sz="quarter" idx="12"/>
          </p:nvPr>
        </p:nvSpPr>
        <p:spPr>
          <a:xfrm>
            <a:off x="8129191" y="4575539"/>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a:solidFill>
            <a:schemeClr val="bg2"/>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42024837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0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3289" y="3486283"/>
            <a:ext cx="1590212" cy="1587500"/>
          </a:xfrm>
          <a:prstGeom prst="rect">
            <a:avLst/>
          </a:prstGeom>
          <a:solidFill>
            <a:schemeClr val="bg2"/>
          </a:solidFill>
        </p:spPr>
        <p:txBody>
          <a:bodyPr/>
          <a:lstStyle>
            <a:lvl1pPr>
              <a:defRPr sz="600"/>
            </a:lvl1pPr>
          </a:lstStyle>
          <a:p>
            <a:endParaRPr lang="en-US"/>
          </a:p>
        </p:txBody>
      </p:sp>
      <p:sp>
        <p:nvSpPr>
          <p:cNvPr id="22" name="Picture Placeholder 2"/>
          <p:cNvSpPr>
            <a:spLocks noGrp="1"/>
          </p:cNvSpPr>
          <p:nvPr>
            <p:ph type="pic" sz="quarter" idx="11"/>
          </p:nvPr>
        </p:nvSpPr>
        <p:spPr>
          <a:xfrm>
            <a:off x="7843027" y="1784219"/>
            <a:ext cx="1590212" cy="15875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8589380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1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7903029" y="0"/>
            <a:ext cx="4288972" cy="685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3751906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2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15" name="Shape"/>
          <p:cNvSpPr/>
          <p:nvPr/>
        </p:nvSpPr>
        <p:spPr>
          <a:xfrm>
            <a:off x="10453943"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6" name="Shape"/>
          <p:cNvSpPr/>
          <p:nvPr/>
        </p:nvSpPr>
        <p:spPr>
          <a:xfrm>
            <a:off x="10166077"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7" name="Shape"/>
          <p:cNvSpPr/>
          <p:nvPr/>
        </p:nvSpPr>
        <p:spPr>
          <a:xfrm>
            <a:off x="10741810"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8" name="Shape"/>
          <p:cNvSpPr/>
          <p:nvPr/>
        </p:nvSpPr>
        <p:spPr>
          <a:xfrm>
            <a:off x="11029677"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9" name="Line"/>
          <p:cNvSpPr/>
          <p:nvPr/>
        </p:nvSpPr>
        <p:spPr>
          <a:xfrm>
            <a:off x="11400135" y="6302424"/>
            <a:ext cx="604077"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6286501" y="0"/>
            <a:ext cx="5905500" cy="2257379"/>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1"/>
          </p:nvPr>
        </p:nvSpPr>
        <p:spPr>
          <a:xfrm>
            <a:off x="6286501" y="2266738"/>
            <a:ext cx="5905500" cy="2333884"/>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2"/>
          </p:nvPr>
        </p:nvSpPr>
        <p:spPr>
          <a:xfrm>
            <a:off x="6286499" y="4600621"/>
            <a:ext cx="5905500" cy="2257379"/>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563724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8" y="1277079"/>
            <a:ext cx="2153576" cy="2159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3167824" y="1277077"/>
            <a:ext cx="2153576" cy="2159000"/>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2"/>
          </p:nvPr>
        </p:nvSpPr>
        <p:spPr>
          <a:xfrm>
            <a:off x="1014248" y="3434308"/>
            <a:ext cx="2153576" cy="21590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3"/>
          </p:nvPr>
        </p:nvSpPr>
        <p:spPr>
          <a:xfrm>
            <a:off x="3167824" y="3434308"/>
            <a:ext cx="2153576" cy="2159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3913295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852555" y="1263563"/>
            <a:ext cx="1404000" cy="1404000"/>
          </a:xfrm>
          <a:prstGeom prst="rect">
            <a:avLst/>
          </a:prstGeom>
          <a:solidFill>
            <a:schemeClr val="bg2"/>
          </a:solidFill>
        </p:spPr>
        <p:txBody>
          <a:bodyPr/>
          <a:lstStyle>
            <a:lvl1pPr>
              <a:defRPr sz="600"/>
            </a:lvl1pPr>
          </a:lstStyle>
          <a:p>
            <a:endParaRPr lang="en-US"/>
          </a:p>
        </p:txBody>
      </p:sp>
      <p:sp>
        <p:nvSpPr>
          <p:cNvPr id="29" name="Picture Placeholder 2"/>
          <p:cNvSpPr>
            <a:spLocks noGrp="1"/>
          </p:cNvSpPr>
          <p:nvPr>
            <p:ph type="pic" sz="quarter" idx="11"/>
          </p:nvPr>
        </p:nvSpPr>
        <p:spPr>
          <a:xfrm>
            <a:off x="8313055" y="1263563"/>
            <a:ext cx="1404000" cy="1404000"/>
          </a:xfrm>
          <a:prstGeom prst="rect">
            <a:avLst/>
          </a:prstGeom>
          <a:solidFill>
            <a:schemeClr val="bg2"/>
          </a:solidFill>
        </p:spPr>
        <p:txBody>
          <a:bodyPr/>
          <a:lstStyle>
            <a:lvl1pPr>
              <a:defRPr sz="600"/>
            </a:lvl1pPr>
          </a:lstStyle>
          <a:p>
            <a:endParaRPr lang="en-US"/>
          </a:p>
        </p:txBody>
      </p:sp>
      <p:sp>
        <p:nvSpPr>
          <p:cNvPr id="30" name="Picture Placeholder 2"/>
          <p:cNvSpPr>
            <a:spLocks noGrp="1"/>
          </p:cNvSpPr>
          <p:nvPr>
            <p:ph type="pic" sz="quarter" idx="12"/>
          </p:nvPr>
        </p:nvSpPr>
        <p:spPr>
          <a:xfrm>
            <a:off x="9773879" y="1263563"/>
            <a:ext cx="1404000" cy="1404000"/>
          </a:xfrm>
          <a:prstGeom prst="rect">
            <a:avLst/>
          </a:prstGeom>
          <a:solidFill>
            <a:schemeClr val="bg2"/>
          </a:solidFill>
        </p:spPr>
        <p:txBody>
          <a:bodyPr/>
          <a:lstStyle>
            <a:lvl1pPr>
              <a:defRPr sz="600"/>
            </a:lvl1pPr>
          </a:lstStyle>
          <a:p>
            <a:endParaRPr lang="en-US"/>
          </a:p>
        </p:txBody>
      </p:sp>
      <p:sp>
        <p:nvSpPr>
          <p:cNvPr id="31" name="Picture Placeholder 2"/>
          <p:cNvSpPr>
            <a:spLocks noGrp="1"/>
          </p:cNvSpPr>
          <p:nvPr>
            <p:ph type="pic" sz="quarter" idx="13"/>
          </p:nvPr>
        </p:nvSpPr>
        <p:spPr>
          <a:xfrm>
            <a:off x="6852231" y="2728349"/>
            <a:ext cx="1404000" cy="1404000"/>
          </a:xfrm>
          <a:prstGeom prst="rect">
            <a:avLst/>
          </a:prstGeom>
          <a:solidFill>
            <a:schemeClr val="bg2"/>
          </a:solidFill>
        </p:spPr>
        <p:txBody>
          <a:bodyPr/>
          <a:lstStyle>
            <a:lvl1pPr>
              <a:defRPr sz="600"/>
            </a:lvl1pPr>
          </a:lstStyle>
          <a:p>
            <a:endParaRPr lang="en-US"/>
          </a:p>
        </p:txBody>
      </p:sp>
      <p:sp>
        <p:nvSpPr>
          <p:cNvPr id="32" name="Picture Placeholder 2"/>
          <p:cNvSpPr>
            <a:spLocks noGrp="1"/>
          </p:cNvSpPr>
          <p:nvPr>
            <p:ph type="pic" sz="quarter" idx="14"/>
          </p:nvPr>
        </p:nvSpPr>
        <p:spPr>
          <a:xfrm>
            <a:off x="8312731" y="2728349"/>
            <a:ext cx="1404000" cy="1404000"/>
          </a:xfrm>
          <a:prstGeom prst="rect">
            <a:avLst/>
          </a:prstGeom>
          <a:solidFill>
            <a:schemeClr val="bg2"/>
          </a:solidFill>
        </p:spPr>
        <p:txBody>
          <a:bodyPr/>
          <a:lstStyle>
            <a:lvl1pPr>
              <a:defRPr sz="600"/>
            </a:lvl1pPr>
          </a:lstStyle>
          <a:p>
            <a:endParaRPr lang="en-US"/>
          </a:p>
        </p:txBody>
      </p:sp>
      <p:sp>
        <p:nvSpPr>
          <p:cNvPr id="33" name="Picture Placeholder 2"/>
          <p:cNvSpPr>
            <a:spLocks noGrp="1"/>
          </p:cNvSpPr>
          <p:nvPr>
            <p:ph type="pic" sz="quarter" idx="15"/>
          </p:nvPr>
        </p:nvSpPr>
        <p:spPr>
          <a:xfrm>
            <a:off x="9773555" y="2728349"/>
            <a:ext cx="1404000" cy="1404000"/>
          </a:xfrm>
          <a:prstGeom prst="rect">
            <a:avLst/>
          </a:prstGeom>
          <a:solidFill>
            <a:schemeClr val="bg2"/>
          </a:solidFill>
        </p:spPr>
        <p:txBody>
          <a:bodyPr/>
          <a:lstStyle>
            <a:lvl1pPr>
              <a:defRPr sz="600"/>
            </a:lvl1pPr>
          </a:lstStyle>
          <a:p>
            <a:endParaRPr lang="en-US"/>
          </a:p>
        </p:txBody>
      </p:sp>
      <p:sp>
        <p:nvSpPr>
          <p:cNvPr id="34" name="Picture Placeholder 2"/>
          <p:cNvSpPr>
            <a:spLocks noGrp="1"/>
          </p:cNvSpPr>
          <p:nvPr>
            <p:ph type="pic" sz="quarter" idx="16"/>
          </p:nvPr>
        </p:nvSpPr>
        <p:spPr>
          <a:xfrm>
            <a:off x="6852231" y="4182016"/>
            <a:ext cx="1404000" cy="1404000"/>
          </a:xfrm>
          <a:prstGeom prst="rect">
            <a:avLst/>
          </a:prstGeom>
          <a:solidFill>
            <a:schemeClr val="bg2"/>
          </a:solidFill>
        </p:spPr>
        <p:txBody>
          <a:bodyPr/>
          <a:lstStyle>
            <a:lvl1pPr>
              <a:defRPr sz="600"/>
            </a:lvl1pPr>
          </a:lstStyle>
          <a:p>
            <a:endParaRPr lang="en-US"/>
          </a:p>
        </p:txBody>
      </p:sp>
      <p:sp>
        <p:nvSpPr>
          <p:cNvPr id="35" name="Picture Placeholder 2"/>
          <p:cNvSpPr>
            <a:spLocks noGrp="1"/>
          </p:cNvSpPr>
          <p:nvPr>
            <p:ph type="pic" sz="quarter" idx="17"/>
          </p:nvPr>
        </p:nvSpPr>
        <p:spPr>
          <a:xfrm>
            <a:off x="8312731" y="4182016"/>
            <a:ext cx="1404000" cy="1404000"/>
          </a:xfrm>
          <a:prstGeom prst="rect">
            <a:avLst/>
          </a:prstGeom>
          <a:solidFill>
            <a:schemeClr val="bg2"/>
          </a:solidFill>
        </p:spPr>
        <p:txBody>
          <a:bodyPr/>
          <a:lstStyle>
            <a:lvl1pPr>
              <a:defRPr sz="600"/>
            </a:lvl1pPr>
          </a:lstStyle>
          <a:p>
            <a:endParaRPr lang="en-US"/>
          </a:p>
        </p:txBody>
      </p:sp>
      <p:sp>
        <p:nvSpPr>
          <p:cNvPr id="36" name="Picture Placeholder 2"/>
          <p:cNvSpPr>
            <a:spLocks noGrp="1"/>
          </p:cNvSpPr>
          <p:nvPr>
            <p:ph type="pic" sz="quarter" idx="18"/>
          </p:nvPr>
        </p:nvSpPr>
        <p:spPr>
          <a:xfrm>
            <a:off x="9773555" y="4182016"/>
            <a:ext cx="1404000" cy="1404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5340562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5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4376057"/>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2145136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6_Main Slide">
    <p:spTree>
      <p:nvGrpSpPr>
        <p:cNvPr id="1" name=""/>
        <p:cNvGrpSpPr/>
        <p:nvPr/>
      </p:nvGrpSpPr>
      <p:grpSpPr>
        <a:xfrm>
          <a:off x="0" y="0"/>
          <a:ext cx="0" cy="0"/>
          <a:chOff x="0" y="0"/>
          <a:chExt cx="0" cy="0"/>
        </a:xfrm>
      </p:grpSpPr>
      <p:sp>
        <p:nvSpPr>
          <p:cNvPr id="20" name="Rectangle"/>
          <p:cNvSpPr/>
          <p:nvPr userDrawn="1"/>
        </p:nvSpPr>
        <p:spPr>
          <a:xfrm>
            <a:off x="1014248" y="1269735"/>
            <a:ext cx="2540000" cy="4318531"/>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554248" y="1273539"/>
            <a:ext cx="2541752" cy="4314727"/>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0062666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7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7553" y="1178984"/>
            <a:ext cx="2755376" cy="4409016"/>
          </a:xfrm>
          <a:prstGeom prst="rect">
            <a:avLst/>
          </a:prstGeom>
          <a:solidFill>
            <a:schemeClr val="bg2"/>
          </a:solidFill>
        </p:spPr>
        <p:txBody>
          <a:bodyPr/>
          <a:lstStyle>
            <a:lvl1pPr>
              <a:defRPr sz="600"/>
            </a:lvl1pPr>
          </a:lstStyle>
          <a:p>
            <a:endParaRPr lang="en-US"/>
          </a:p>
        </p:txBody>
      </p:sp>
      <p:sp>
        <p:nvSpPr>
          <p:cNvPr id="22" name="Picture Placeholder 2"/>
          <p:cNvSpPr>
            <a:spLocks noGrp="1"/>
          </p:cNvSpPr>
          <p:nvPr>
            <p:ph type="pic" sz="quarter" idx="11"/>
          </p:nvPr>
        </p:nvSpPr>
        <p:spPr>
          <a:xfrm>
            <a:off x="8852929" y="1178984"/>
            <a:ext cx="2749449" cy="4409016"/>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07189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gar Sell - Title and Content">
  <p:cSld name="Sugar Sell - Title and Content">
    <p:spTree>
      <p:nvGrpSpPr>
        <p:cNvPr id="1" name="Shape 148"/>
        <p:cNvGrpSpPr/>
        <p:nvPr/>
      </p:nvGrpSpPr>
      <p:grpSpPr>
        <a:xfrm>
          <a:off x="0" y="0"/>
          <a:ext cx="0" cy="0"/>
          <a:chOff x="0" y="0"/>
          <a:chExt cx="0" cy="0"/>
        </a:xfrm>
      </p:grpSpPr>
      <p:pic>
        <p:nvPicPr>
          <p:cNvPr id="149" name="Google Shape;149;p19"/>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50" name="Google Shape;150;p19"/>
          <p:cNvPicPr preferRelativeResize="0"/>
          <p:nvPr/>
        </p:nvPicPr>
        <p:blipFill rotWithShape="1">
          <a:blip r:embed="rId3">
            <a:alphaModFix/>
          </a:blip>
          <a:srcRect/>
          <a:stretch/>
        </p:blipFill>
        <p:spPr>
          <a:xfrm>
            <a:off x="9935074" y="6402372"/>
            <a:ext cx="1939631" cy="291755"/>
          </a:xfrm>
          <a:prstGeom prst="rect">
            <a:avLst/>
          </a:prstGeom>
          <a:noFill/>
          <a:ln>
            <a:noFill/>
          </a:ln>
        </p:spPr>
      </p:pic>
      <p:sp>
        <p:nvSpPr>
          <p:cNvPr id="151" name="Google Shape;151;p19"/>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1125" dirty="0"/>
          </a:p>
        </p:txBody>
      </p:sp>
      <p:sp>
        <p:nvSpPr>
          <p:cNvPr id="152" name="Google Shape;152;p19"/>
          <p:cNvSpPr txBox="1">
            <a:spLocks noGrp="1"/>
          </p:cNvSpPr>
          <p:nvPr>
            <p:ph type="title"/>
          </p:nvPr>
        </p:nvSpPr>
        <p:spPr>
          <a:xfrm>
            <a:off x="364207" y="240224"/>
            <a:ext cx="11491995"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5"/>
              </a:buClr>
              <a:buSzPts val="3600"/>
              <a:buFont typeface="Roboto"/>
              <a:buNone/>
              <a:defRPr sz="3600" b="0" i="0" u="none" strike="noStrike" cap="none">
                <a:solidFill>
                  <a:schemeClr val="accent5"/>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53" name="Google Shape;153;p19"/>
          <p:cNvPicPr preferRelativeResize="0"/>
          <p:nvPr/>
        </p:nvPicPr>
        <p:blipFill rotWithShape="1">
          <a:blip r:embed="rId4">
            <a:alphaModFix/>
          </a:blip>
          <a:srcRect/>
          <a:stretch/>
        </p:blipFill>
        <p:spPr>
          <a:xfrm>
            <a:off x="10690840" y="2"/>
            <a:ext cx="1501160" cy="973167"/>
          </a:xfrm>
          <a:prstGeom prst="rect">
            <a:avLst/>
          </a:prstGeom>
          <a:noFill/>
          <a:ln>
            <a:noFill/>
          </a:ln>
        </p:spPr>
      </p:pic>
      <p:sp>
        <p:nvSpPr>
          <p:cNvPr id="154" name="Google Shape;154;p19"/>
          <p:cNvSpPr txBox="1">
            <a:spLocks noGrp="1"/>
          </p:cNvSpPr>
          <p:nvPr>
            <p:ph type="body" idx="1"/>
          </p:nvPr>
        </p:nvSpPr>
        <p:spPr>
          <a:xfrm>
            <a:off x="364209" y="1689317"/>
            <a:ext cx="11491993"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2"/>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2"/>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2"/>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55" name="Google Shape;155;p19"/>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2928017330"/>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925752" y="1465361"/>
            <a:ext cx="5435997" cy="3457576"/>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083636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8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92029" y="1851682"/>
            <a:ext cx="5084367" cy="6535353"/>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258195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0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2" name="Rectangle"/>
          <p:cNvSpPr/>
          <p:nvPr userDrawn="1"/>
        </p:nvSpPr>
        <p:spPr>
          <a:xfrm>
            <a:off x="6093901" y="0"/>
            <a:ext cx="6098100"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4933348" y="1720001"/>
            <a:ext cx="5435997" cy="3457576"/>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147645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87741" y="3528029"/>
            <a:ext cx="2897585" cy="1861543"/>
          </a:xfrm>
          <a:prstGeom prst="rect">
            <a:avLst/>
          </a:prstGeom>
          <a:solidFill>
            <a:schemeClr val="bg2"/>
          </a:solidFill>
        </p:spPr>
        <p:txBody>
          <a:bodyPr/>
          <a:lstStyle>
            <a:lvl1pPr>
              <a:defRPr sz="600"/>
            </a:lvl1pPr>
          </a:lstStyle>
          <a:p>
            <a:endParaRPr lang="en-US"/>
          </a:p>
        </p:txBody>
      </p:sp>
      <p:sp>
        <p:nvSpPr>
          <p:cNvPr id="25" name="Picture Placeholder 2"/>
          <p:cNvSpPr>
            <a:spLocks noGrp="1"/>
          </p:cNvSpPr>
          <p:nvPr>
            <p:ph type="pic" sz="quarter" idx="11"/>
          </p:nvPr>
        </p:nvSpPr>
        <p:spPr>
          <a:xfrm>
            <a:off x="6859555" y="1274679"/>
            <a:ext cx="2159000" cy="2159000"/>
          </a:xfrm>
          <a:prstGeom prst="rect">
            <a:avLst/>
          </a:prstGeom>
          <a:solidFill>
            <a:schemeClr val="bg2"/>
          </a:solidFill>
        </p:spPr>
        <p:txBody>
          <a:bodyPr/>
          <a:lstStyle>
            <a:lvl1pPr>
              <a:defRPr sz="600"/>
            </a:lvl1pPr>
          </a:lstStyle>
          <a:p>
            <a:endParaRPr lang="en-US"/>
          </a:p>
        </p:txBody>
      </p:sp>
      <p:sp>
        <p:nvSpPr>
          <p:cNvPr id="26" name="Picture Placeholder 2"/>
          <p:cNvSpPr>
            <a:spLocks noGrp="1"/>
          </p:cNvSpPr>
          <p:nvPr>
            <p:ph type="pic" sz="quarter" idx="12"/>
          </p:nvPr>
        </p:nvSpPr>
        <p:spPr>
          <a:xfrm>
            <a:off x="9018555" y="1274679"/>
            <a:ext cx="2159000" cy="2159000"/>
          </a:xfrm>
          <a:prstGeom prst="rect">
            <a:avLst/>
          </a:prstGeom>
          <a:solidFill>
            <a:schemeClr val="bg2"/>
          </a:solidFill>
        </p:spPr>
        <p:txBody>
          <a:bodyPr/>
          <a:lstStyle>
            <a:lvl1pPr>
              <a:defRPr sz="600"/>
            </a:lvl1pPr>
          </a:lstStyle>
          <a:p>
            <a:endParaRPr lang="en-US"/>
          </a:p>
        </p:txBody>
      </p:sp>
      <p:sp>
        <p:nvSpPr>
          <p:cNvPr id="27" name="Picture Placeholder 2"/>
          <p:cNvSpPr>
            <a:spLocks noGrp="1"/>
          </p:cNvSpPr>
          <p:nvPr>
            <p:ph type="pic" sz="quarter" idx="13"/>
          </p:nvPr>
        </p:nvSpPr>
        <p:spPr>
          <a:xfrm>
            <a:off x="6859555" y="3433679"/>
            <a:ext cx="2159000" cy="2159000"/>
          </a:xfrm>
          <a:prstGeom prst="rect">
            <a:avLst/>
          </a:prstGeom>
          <a:solidFill>
            <a:schemeClr val="bg2"/>
          </a:solidFill>
        </p:spPr>
        <p:txBody>
          <a:bodyPr/>
          <a:lstStyle>
            <a:lvl1pPr>
              <a:defRPr sz="600"/>
            </a:lvl1pPr>
          </a:lstStyle>
          <a:p>
            <a:endParaRPr lang="en-US"/>
          </a:p>
        </p:txBody>
      </p:sp>
      <p:sp>
        <p:nvSpPr>
          <p:cNvPr id="28" name="Picture Placeholder 2"/>
          <p:cNvSpPr>
            <a:spLocks noGrp="1"/>
          </p:cNvSpPr>
          <p:nvPr>
            <p:ph type="pic" sz="quarter" idx="14"/>
          </p:nvPr>
        </p:nvSpPr>
        <p:spPr>
          <a:xfrm>
            <a:off x="9018555" y="3433679"/>
            <a:ext cx="2159000" cy="2159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4007791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92_Main Slide">
    <p:spTree>
      <p:nvGrpSpPr>
        <p:cNvPr id="1" name=""/>
        <p:cNvGrpSpPr/>
        <p:nvPr/>
      </p:nvGrpSpPr>
      <p:grpSpPr>
        <a:xfrm>
          <a:off x="0" y="0"/>
          <a:ext cx="0" cy="0"/>
          <a:chOff x="0" y="0"/>
          <a:chExt cx="0" cy="0"/>
        </a:xfrm>
      </p:grpSpPr>
      <p:sp>
        <p:nvSpPr>
          <p:cNvPr id="21" name="Rectangle"/>
          <p:cNvSpPr/>
          <p:nvPr userDrawn="1"/>
        </p:nvSpPr>
        <p:spPr>
          <a:xfrm>
            <a:off x="6093901" y="0"/>
            <a:ext cx="6098100"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303246" y="1422605"/>
            <a:ext cx="4701183" cy="2856012"/>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11970919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3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1" name="Rectangle"/>
          <p:cNvSpPr/>
          <p:nvPr userDrawn="1"/>
        </p:nvSpPr>
        <p:spPr>
          <a:xfrm>
            <a:off x="8131869" y="0"/>
            <a:ext cx="4054707"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7443031" y="3117851"/>
            <a:ext cx="3258411" cy="2079228"/>
          </a:xfrm>
          <a:prstGeom prst="rect">
            <a:avLst/>
          </a:prstGeom>
          <a:solidFill>
            <a:schemeClr val="bg2"/>
          </a:solidFill>
        </p:spPr>
        <p:txBody>
          <a:bodyPr/>
          <a:lstStyle>
            <a:lvl1pPr>
              <a:defRPr sz="600"/>
            </a:lvl1pPr>
          </a:lstStyle>
          <a:p>
            <a:endParaRPr lang="en-US"/>
          </a:p>
        </p:txBody>
      </p:sp>
      <p:sp>
        <p:nvSpPr>
          <p:cNvPr id="10" name="Line">
            <a:extLst>
              <a:ext uri="{FF2B5EF4-FFF2-40B4-BE49-F238E27FC236}">
                <a16:creationId xmlns:a16="http://schemas.microsoft.com/office/drawing/2014/main" id="{39739A51-D3EB-0D49-B306-55CE7E499B6B}"/>
              </a:ext>
            </a:extLst>
          </p:cNvPr>
          <p:cNvSpPr/>
          <p:nvPr userDrawn="1"/>
        </p:nvSpPr>
        <p:spPr>
          <a:xfrm>
            <a:off x="11712000" y="6312000"/>
            <a:ext cx="480000" cy="0"/>
          </a:xfrm>
          <a:prstGeom prst="line">
            <a:avLst/>
          </a:prstGeom>
          <a:ln w="127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LIMITED.">
            <a:extLst>
              <a:ext uri="{FF2B5EF4-FFF2-40B4-BE49-F238E27FC236}">
                <a16:creationId xmlns:a16="http://schemas.microsoft.com/office/drawing/2014/main" id="{70BDD4F2-BA2C-5640-83EB-857E10E6576C}"/>
              </a:ext>
            </a:extLst>
          </p:cNvPr>
          <p:cNvSpPr txBox="1"/>
          <p:nvPr userDrawn="1"/>
        </p:nvSpPr>
        <p:spPr>
          <a:xfrm>
            <a:off x="10889042" y="6240869"/>
            <a:ext cx="713337" cy="12311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30353E"/>
                </a:solidFill>
                <a:latin typeface="Roboto Black"/>
                <a:ea typeface="Roboto Black"/>
                <a:cs typeface="Roboto Black"/>
                <a:sym typeface="Roboto Black"/>
              </a:defRPr>
            </a:lvl1pPr>
          </a:lstStyle>
          <a:p>
            <a:pPr algn="r"/>
            <a:r>
              <a:rPr lang="en-US" sz="800" dirty="0">
                <a:solidFill>
                  <a:schemeClr val="bg1"/>
                </a:solidFill>
              </a:rPr>
              <a:t>CONFIDENTIAL</a:t>
            </a:r>
            <a:endParaRPr sz="800" dirty="0">
              <a:solidFill>
                <a:schemeClr val="bg1"/>
              </a:solidFill>
            </a:endParaRPr>
          </a:p>
        </p:txBody>
      </p:sp>
    </p:spTree>
    <p:extLst>
      <p:ext uri="{BB962C8B-B14F-4D97-AF65-F5344CB8AC3E}">
        <p14:creationId xmlns:p14="http://schemas.microsoft.com/office/powerpoint/2010/main" val="41264312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9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914775" y="1556521"/>
            <a:ext cx="4362451" cy="2644577"/>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6709730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5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497" y="1639719"/>
            <a:ext cx="5435997" cy="3457576"/>
          </a:xfrm>
          <a:prstGeom prst="rect">
            <a:avLst/>
          </a:prstGeom>
          <a:solidFill>
            <a:schemeClr val="bg2"/>
          </a:solidFill>
        </p:spPr>
        <p:txBody>
          <a:bodyPr/>
          <a:lstStyle>
            <a:lvl1pPr>
              <a:defRPr sz="600"/>
            </a:lvl1pPr>
          </a:lstStyle>
          <a:p>
            <a:endParaRPr lang="en-US"/>
          </a:p>
        </p:txBody>
      </p:sp>
      <p:sp>
        <p:nvSpPr>
          <p:cNvPr id="21" name="Picture Placeholder 24"/>
          <p:cNvSpPr>
            <a:spLocks noGrp="1"/>
          </p:cNvSpPr>
          <p:nvPr>
            <p:ph type="pic" sz="quarter" idx="11"/>
          </p:nvPr>
        </p:nvSpPr>
        <p:spPr>
          <a:xfrm>
            <a:off x="8129191" y="1269736"/>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9"/>
                  <a:pt x="2032001" y="1016001"/>
                </a:cubicBezTo>
                <a:cubicBezTo>
                  <a:pt x="2032001" y="1577153"/>
                  <a:pt x="1577153" y="2032001"/>
                  <a:pt x="1016001" y="2032001"/>
                </a:cubicBezTo>
                <a:cubicBezTo>
                  <a:pt x="454848" y="2032001"/>
                  <a:pt x="0" y="1577153"/>
                  <a:pt x="0" y="1016001"/>
                </a:cubicBezTo>
                <a:cubicBezTo>
                  <a:pt x="0" y="454849"/>
                  <a:pt x="454848" y="0"/>
                  <a:pt x="1016001" y="0"/>
                </a:cubicBezTo>
                <a:close/>
              </a:path>
            </a:pathLst>
          </a:custGeom>
          <a:solidFill>
            <a:schemeClr val="bg2"/>
          </a:solidFill>
        </p:spPr>
        <p:txBody>
          <a:bodyPr wrap="square">
            <a:noAutofit/>
          </a:bodyPr>
          <a:lstStyle>
            <a:lvl1pPr>
              <a:defRPr sz="600"/>
            </a:lvl1pPr>
          </a:lstStyle>
          <a:p>
            <a:endParaRPr lang="en-US"/>
          </a:p>
        </p:txBody>
      </p:sp>
      <p:sp>
        <p:nvSpPr>
          <p:cNvPr id="22" name="Picture Placeholder 25"/>
          <p:cNvSpPr>
            <a:spLocks noGrp="1"/>
          </p:cNvSpPr>
          <p:nvPr>
            <p:ph type="pic" sz="quarter" idx="12"/>
          </p:nvPr>
        </p:nvSpPr>
        <p:spPr>
          <a:xfrm>
            <a:off x="8129191" y="2922637"/>
            <a:ext cx="1016000" cy="1014363"/>
          </a:xfrm>
          <a:custGeom>
            <a:avLst/>
            <a:gdLst>
              <a:gd name="connsiteX0" fmla="*/ 1016001 w 2032001"/>
              <a:gd name="connsiteY0" fmla="*/ 0 h 2028726"/>
              <a:gd name="connsiteX1" fmla="*/ 2032001 w 2032001"/>
              <a:gd name="connsiteY1" fmla="*/ 1016001 h 2028726"/>
              <a:gd name="connsiteX2" fmla="*/ 1119887 w 2032001"/>
              <a:gd name="connsiteY2" fmla="*/ 2026756 h 2028726"/>
              <a:gd name="connsiteX3" fmla="*/ 1080865 w 2032001"/>
              <a:gd name="connsiteY3" fmla="*/ 2028726 h 2028726"/>
              <a:gd name="connsiteX4" fmla="*/ 951137 w 2032001"/>
              <a:gd name="connsiteY4" fmla="*/ 2028726 h 2028726"/>
              <a:gd name="connsiteX5" fmla="*/ 912115 w 2032001"/>
              <a:gd name="connsiteY5" fmla="*/ 2026756 h 2028726"/>
              <a:gd name="connsiteX6" fmla="*/ 0 w 2032001"/>
              <a:gd name="connsiteY6" fmla="*/ 1016001 h 2028726"/>
              <a:gd name="connsiteX7" fmla="*/ 1016001 w 2032001"/>
              <a:gd name="connsiteY7" fmla="*/ 0 h 20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2028726">
                <a:moveTo>
                  <a:pt x="1016001" y="0"/>
                </a:moveTo>
                <a:cubicBezTo>
                  <a:pt x="1577153" y="0"/>
                  <a:pt x="2032001" y="454849"/>
                  <a:pt x="2032001" y="1016001"/>
                </a:cubicBezTo>
                <a:cubicBezTo>
                  <a:pt x="2032001" y="1542081"/>
                  <a:pt x="1632233" y="1974730"/>
                  <a:pt x="1119887" y="2026756"/>
                </a:cubicBezTo>
                <a:lnTo>
                  <a:pt x="1080865" y="2028726"/>
                </a:lnTo>
                <a:lnTo>
                  <a:pt x="951137" y="2028726"/>
                </a:lnTo>
                <a:lnTo>
                  <a:pt x="912115" y="2026756"/>
                </a:lnTo>
                <a:cubicBezTo>
                  <a:pt x="399769" y="1974730"/>
                  <a:pt x="0" y="1542081"/>
                  <a:pt x="0" y="1016001"/>
                </a:cubicBezTo>
                <a:cubicBezTo>
                  <a:pt x="0" y="454849"/>
                  <a:pt x="454848" y="0"/>
                  <a:pt x="1016001" y="0"/>
                </a:cubicBezTo>
                <a:close/>
              </a:path>
            </a:pathLst>
          </a:custGeom>
          <a:solidFill>
            <a:schemeClr val="bg2"/>
          </a:solidFill>
        </p:spPr>
        <p:txBody>
          <a:bodyPr wrap="square">
            <a:noAutofit/>
          </a:bodyPr>
          <a:lstStyle>
            <a:lvl1pPr>
              <a:defRPr sz="600"/>
            </a:lvl1pPr>
          </a:lstStyle>
          <a:p>
            <a:endParaRPr lang="en-US"/>
          </a:p>
        </p:txBody>
      </p:sp>
      <p:sp>
        <p:nvSpPr>
          <p:cNvPr id="23" name="Picture Placeholder 26"/>
          <p:cNvSpPr>
            <a:spLocks noGrp="1"/>
          </p:cNvSpPr>
          <p:nvPr>
            <p:ph type="pic" sz="quarter" idx="13"/>
          </p:nvPr>
        </p:nvSpPr>
        <p:spPr>
          <a:xfrm>
            <a:off x="8129191" y="4575539"/>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a:solidFill>
            <a:schemeClr val="bg2"/>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4003760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925752" y="1563519"/>
            <a:ext cx="5435997" cy="3457576"/>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29480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7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178987"/>
            <a:ext cx="2857500" cy="2250015"/>
          </a:xfrm>
          <a:prstGeom prst="rect">
            <a:avLst/>
          </a:prstGeom>
          <a:solidFill>
            <a:schemeClr val="bg2"/>
          </a:solidFill>
        </p:spPr>
        <p:txBody>
          <a:bodyPr/>
          <a:lstStyle>
            <a:lvl1pPr>
              <a:defRPr sz="600"/>
            </a:lvl1pPr>
          </a:lstStyle>
          <a:p>
            <a:endParaRPr lang="en-US"/>
          </a:p>
        </p:txBody>
      </p:sp>
      <p:sp>
        <p:nvSpPr>
          <p:cNvPr id="23" name="Picture Placeholder 2"/>
          <p:cNvSpPr>
            <a:spLocks noGrp="1"/>
          </p:cNvSpPr>
          <p:nvPr>
            <p:ph type="pic" sz="quarter" idx="11"/>
          </p:nvPr>
        </p:nvSpPr>
        <p:spPr>
          <a:xfrm>
            <a:off x="4669962" y="1178987"/>
            <a:ext cx="2857500" cy="2250015"/>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2"/>
          </p:nvPr>
        </p:nvSpPr>
        <p:spPr>
          <a:xfrm>
            <a:off x="8320055" y="1178987"/>
            <a:ext cx="2857500" cy="2250015"/>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88647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gar Sell - Title and 2 Column Content">
  <p:cSld name="Sugar Sell - Title and 2 Column Content">
    <p:spTree>
      <p:nvGrpSpPr>
        <p:cNvPr id="1" name="Shape 156"/>
        <p:cNvGrpSpPr/>
        <p:nvPr/>
      </p:nvGrpSpPr>
      <p:grpSpPr>
        <a:xfrm>
          <a:off x="0" y="0"/>
          <a:ext cx="0" cy="0"/>
          <a:chOff x="0" y="0"/>
          <a:chExt cx="0" cy="0"/>
        </a:xfrm>
      </p:grpSpPr>
      <p:sp>
        <p:nvSpPr>
          <p:cNvPr id="157" name="Google Shape;157;p20"/>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158" name="Google Shape;158;p20"/>
          <p:cNvSpPr txBox="1">
            <a:spLocks noGrp="1"/>
          </p:cNvSpPr>
          <p:nvPr>
            <p:ph type="title"/>
          </p:nvPr>
        </p:nvSpPr>
        <p:spPr>
          <a:xfrm>
            <a:off x="364207" y="240224"/>
            <a:ext cx="11463587"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5"/>
              </a:buClr>
              <a:buSzPts val="3600"/>
              <a:buFont typeface="Roboto"/>
              <a:buNone/>
              <a:defRPr sz="3600" b="0" i="0" u="none" strike="noStrike" cap="none">
                <a:solidFill>
                  <a:schemeClr val="accent5"/>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59" name="Google Shape;159;p20"/>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60" name="Google Shape;160;p20"/>
          <p:cNvPicPr preferRelativeResize="0"/>
          <p:nvPr/>
        </p:nvPicPr>
        <p:blipFill rotWithShape="1">
          <a:blip r:embed="rId3">
            <a:alphaModFix/>
          </a:blip>
          <a:srcRect/>
          <a:stretch/>
        </p:blipFill>
        <p:spPr>
          <a:xfrm>
            <a:off x="9935074" y="6402372"/>
            <a:ext cx="1939631" cy="291755"/>
          </a:xfrm>
          <a:prstGeom prst="rect">
            <a:avLst/>
          </a:prstGeom>
          <a:noFill/>
          <a:ln>
            <a:noFill/>
          </a:ln>
        </p:spPr>
      </p:pic>
      <p:sp>
        <p:nvSpPr>
          <p:cNvPr id="161" name="Google Shape;161;p20"/>
          <p:cNvSpPr txBox="1">
            <a:spLocks noGrp="1"/>
          </p:cNvSpPr>
          <p:nvPr>
            <p:ph type="body" idx="1"/>
          </p:nvPr>
        </p:nvSpPr>
        <p:spPr>
          <a:xfrm>
            <a:off x="364209" y="1689317"/>
            <a:ext cx="5362416"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2"/>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2"/>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2"/>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62" name="Google Shape;162;p20"/>
          <p:cNvSpPr txBox="1">
            <a:spLocks noGrp="1"/>
          </p:cNvSpPr>
          <p:nvPr>
            <p:ph type="body" idx="2"/>
          </p:nvPr>
        </p:nvSpPr>
        <p:spPr>
          <a:xfrm>
            <a:off x="6465375" y="1702313"/>
            <a:ext cx="5362416"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2"/>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2"/>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2"/>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63" name="Google Shape;163;p20"/>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pic>
        <p:nvPicPr>
          <p:cNvPr id="164" name="Google Shape;164;p20"/>
          <p:cNvPicPr preferRelativeResize="0"/>
          <p:nvPr/>
        </p:nvPicPr>
        <p:blipFill rotWithShape="1">
          <a:blip r:embed="rId4">
            <a:alphaModFix/>
          </a:blip>
          <a:srcRect/>
          <a:stretch/>
        </p:blipFill>
        <p:spPr>
          <a:xfrm>
            <a:off x="10690840" y="2"/>
            <a:ext cx="1501160" cy="973167"/>
          </a:xfrm>
          <a:prstGeom prst="rect">
            <a:avLst/>
          </a:prstGeom>
          <a:noFill/>
          <a:ln>
            <a:noFill/>
          </a:ln>
        </p:spPr>
      </p:pic>
    </p:spTree>
    <p:extLst>
      <p:ext uri="{BB962C8B-B14F-4D97-AF65-F5344CB8AC3E}">
        <p14:creationId xmlns:p14="http://schemas.microsoft.com/office/powerpoint/2010/main" val="1185798361"/>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8_Main Slide">
    <p:spTree>
      <p:nvGrpSpPr>
        <p:cNvPr id="1" name=""/>
        <p:cNvGrpSpPr/>
        <p:nvPr/>
      </p:nvGrpSpPr>
      <p:grpSpPr>
        <a:xfrm>
          <a:off x="0" y="0"/>
          <a:ext cx="0" cy="0"/>
          <a:chOff x="0" y="0"/>
          <a:chExt cx="0" cy="0"/>
        </a:xfrm>
      </p:grpSpPr>
      <p:sp>
        <p:nvSpPr>
          <p:cNvPr id="20" name="Rectangle"/>
          <p:cNvSpPr/>
          <p:nvPr userDrawn="1"/>
        </p:nvSpPr>
        <p:spPr>
          <a:xfrm>
            <a:off x="1014249" y="1271638"/>
            <a:ext cx="2476500" cy="4318529"/>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1" name="Rectangle"/>
          <p:cNvSpPr/>
          <p:nvPr userDrawn="1"/>
        </p:nvSpPr>
        <p:spPr>
          <a:xfrm>
            <a:off x="6138786" y="1271638"/>
            <a:ext cx="2476500" cy="4318529"/>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576517" y="1270000"/>
            <a:ext cx="2476500" cy="4318000"/>
          </a:xfrm>
          <a:prstGeom prst="rect">
            <a:avLst/>
          </a:prstGeom>
          <a:solidFill>
            <a:schemeClr val="bg2"/>
          </a:solidFill>
        </p:spPr>
        <p:txBody>
          <a:bodyPr/>
          <a:lstStyle>
            <a:lvl1pPr>
              <a:defRPr sz="600"/>
            </a:lvl1pPr>
          </a:lstStyle>
          <a:p>
            <a:endParaRPr lang="en-US"/>
          </a:p>
        </p:txBody>
      </p:sp>
      <p:sp>
        <p:nvSpPr>
          <p:cNvPr id="24" name="Picture Placeholder 2"/>
          <p:cNvSpPr>
            <a:spLocks noGrp="1"/>
          </p:cNvSpPr>
          <p:nvPr>
            <p:ph type="pic" sz="quarter" idx="11"/>
          </p:nvPr>
        </p:nvSpPr>
        <p:spPr>
          <a:xfrm>
            <a:off x="8701055" y="1270000"/>
            <a:ext cx="2476500" cy="4318000"/>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34186077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077288" y="1178985"/>
            <a:ext cx="7114712" cy="4409281"/>
          </a:xfrm>
          <a:prstGeom prst="rect">
            <a:avLst/>
          </a:prstGeom>
          <a:solidFill>
            <a:schemeClr val="bg2"/>
          </a:solidFill>
        </p:spPr>
        <p:txBody>
          <a:bodyPr/>
          <a:lstStyle>
            <a:lvl1pPr>
              <a:defRPr sz="600"/>
            </a:lvl1pPr>
          </a:lstStyle>
          <a:p>
            <a:endParaRPr lang="en-US"/>
          </a:p>
        </p:txBody>
      </p:sp>
    </p:spTree>
    <p:extLst>
      <p:ext uri="{BB962C8B-B14F-4D97-AF65-F5344CB8AC3E}">
        <p14:creationId xmlns:p14="http://schemas.microsoft.com/office/powerpoint/2010/main" val="42291169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_Section Divider Re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n>
                <a:noFill/>
              </a:ln>
            </a:endParaRPr>
          </a:p>
        </p:txBody>
      </p:sp>
      <p:sp>
        <p:nvSpPr>
          <p:cNvPr id="2" name="Manual Input 1"/>
          <p:cNvSpPr/>
          <p:nvPr userDrawn="1"/>
        </p:nvSpPr>
        <p:spPr>
          <a:xfrm>
            <a:off x="1" y="1334457"/>
            <a:ext cx="12196660" cy="4112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358 h 10358"/>
              <a:gd name="connsiteX1" fmla="*/ 9988 w 10000"/>
              <a:gd name="connsiteY1" fmla="*/ 0 h 10358"/>
              <a:gd name="connsiteX2" fmla="*/ 10000 w 10000"/>
              <a:gd name="connsiteY2" fmla="*/ 10358 h 10358"/>
              <a:gd name="connsiteX3" fmla="*/ 0 w 10000"/>
              <a:gd name="connsiteY3" fmla="*/ 10358 h 10358"/>
              <a:gd name="connsiteX4" fmla="*/ 0 w 10000"/>
              <a:gd name="connsiteY4" fmla="*/ 2358 h 10358"/>
              <a:gd name="connsiteX0" fmla="*/ 0 w 10000"/>
              <a:gd name="connsiteY0" fmla="*/ 2348 h 10348"/>
              <a:gd name="connsiteX1" fmla="*/ 9981 w 10000"/>
              <a:gd name="connsiteY1" fmla="*/ 0 h 10348"/>
              <a:gd name="connsiteX2" fmla="*/ 10000 w 10000"/>
              <a:gd name="connsiteY2" fmla="*/ 10348 h 10348"/>
              <a:gd name="connsiteX3" fmla="*/ 0 w 10000"/>
              <a:gd name="connsiteY3" fmla="*/ 10348 h 10348"/>
              <a:gd name="connsiteX4" fmla="*/ 0 w 10000"/>
              <a:gd name="connsiteY4" fmla="*/ 2348 h 10348"/>
              <a:gd name="connsiteX0" fmla="*/ 0 w 9981"/>
              <a:gd name="connsiteY0" fmla="*/ 2348 h 10348"/>
              <a:gd name="connsiteX1" fmla="*/ 9981 w 9981"/>
              <a:gd name="connsiteY1" fmla="*/ 0 h 10348"/>
              <a:gd name="connsiteX2" fmla="*/ 9870 w 9981"/>
              <a:gd name="connsiteY2" fmla="*/ 5675 h 10348"/>
              <a:gd name="connsiteX3" fmla="*/ 0 w 9981"/>
              <a:gd name="connsiteY3" fmla="*/ 10348 h 10348"/>
              <a:gd name="connsiteX4" fmla="*/ 0 w 9981"/>
              <a:gd name="connsiteY4" fmla="*/ 2348 h 10348"/>
              <a:gd name="connsiteX0" fmla="*/ 0 w 10003"/>
              <a:gd name="connsiteY0" fmla="*/ 2269 h 10000"/>
              <a:gd name="connsiteX1" fmla="*/ 10000 w 10003"/>
              <a:gd name="connsiteY1" fmla="*/ 0 h 10000"/>
              <a:gd name="connsiteX2" fmla="*/ 10003 w 10003"/>
              <a:gd name="connsiteY2" fmla="*/ 7730 h 10000"/>
              <a:gd name="connsiteX3" fmla="*/ 0 w 10003"/>
              <a:gd name="connsiteY3" fmla="*/ 10000 h 10000"/>
              <a:gd name="connsiteX4" fmla="*/ 0 w 10003"/>
              <a:gd name="connsiteY4" fmla="*/ 2269 h 10000"/>
              <a:gd name="connsiteX0" fmla="*/ 0 w 10005"/>
              <a:gd name="connsiteY0" fmla="*/ 2261 h 9992"/>
              <a:gd name="connsiteX1" fmla="*/ 10005 w 10005"/>
              <a:gd name="connsiteY1" fmla="*/ 0 h 9992"/>
              <a:gd name="connsiteX2" fmla="*/ 10003 w 10005"/>
              <a:gd name="connsiteY2" fmla="*/ 7722 h 9992"/>
              <a:gd name="connsiteX3" fmla="*/ 0 w 10005"/>
              <a:gd name="connsiteY3" fmla="*/ 9992 h 9992"/>
              <a:gd name="connsiteX4" fmla="*/ 0 w 10005"/>
              <a:gd name="connsiteY4" fmla="*/ 2261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9992">
                <a:moveTo>
                  <a:pt x="0" y="2261"/>
                </a:moveTo>
                <a:lnTo>
                  <a:pt x="10005" y="0"/>
                </a:lnTo>
                <a:cubicBezTo>
                  <a:pt x="10009" y="3337"/>
                  <a:pt x="9999" y="4385"/>
                  <a:pt x="10003" y="7722"/>
                </a:cubicBezTo>
                <a:lnTo>
                  <a:pt x="0" y="9992"/>
                </a:lnTo>
                <a:lnTo>
                  <a:pt x="0" y="22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6" name="Rectangle 15"/>
          <p:cNvSpPr/>
          <p:nvPr userDrawn="1"/>
        </p:nvSpPr>
        <p:spPr>
          <a:xfrm>
            <a:off x="0" y="6739128"/>
            <a:ext cx="12192000" cy="1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96139" y="173987"/>
            <a:ext cx="1591056" cy="176784"/>
          </a:xfrm>
          <a:prstGeom prst="rect">
            <a:avLst/>
          </a:prstGeom>
        </p:spPr>
      </p:pic>
      <p:sp>
        <p:nvSpPr>
          <p:cNvPr id="11" name="Title 1"/>
          <p:cNvSpPr>
            <a:spLocks noGrp="1"/>
          </p:cNvSpPr>
          <p:nvPr>
            <p:ph type="title"/>
          </p:nvPr>
        </p:nvSpPr>
        <p:spPr>
          <a:xfrm>
            <a:off x="523223" y="3006828"/>
            <a:ext cx="11146708" cy="797425"/>
          </a:xfrm>
        </p:spPr>
        <p:txBody>
          <a:bodyPr>
            <a:normAutofit/>
          </a:bodyPr>
          <a:lstStyle>
            <a:lvl1pPr algn="ctr">
              <a:defRPr sz="4500">
                <a:solidFill>
                  <a:schemeClr val="bg1"/>
                </a:solidFill>
              </a:defRPr>
            </a:lvl1pPr>
          </a:lstStyle>
          <a:p>
            <a:r>
              <a:rPr lang="en-US" dirty="0"/>
              <a:t>Click to edit Master title style</a:t>
            </a:r>
          </a:p>
        </p:txBody>
      </p:sp>
      <p:sp>
        <p:nvSpPr>
          <p:cNvPr id="12" name="Rectangle 11"/>
          <p:cNvSpPr/>
          <p:nvPr userDrawn="1"/>
        </p:nvSpPr>
        <p:spPr>
          <a:xfrm>
            <a:off x="379765" y="6418845"/>
            <a:ext cx="2133918" cy="215444"/>
          </a:xfrm>
          <a:prstGeom prst="rect">
            <a:avLst/>
          </a:prstGeom>
        </p:spPr>
        <p:txBody>
          <a:bodyPr wrap="none">
            <a:spAutoFit/>
          </a:bodyPr>
          <a:lstStyle/>
          <a:p>
            <a:pPr algn="l"/>
            <a:r>
              <a:rPr lang="en-US" sz="800" b="0" i="0" u="none" strike="noStrike" baseline="0" dirty="0">
                <a:solidFill>
                  <a:schemeClr val="bg1"/>
                </a:solidFill>
                <a:latin typeface="ArialMT"/>
              </a:rPr>
              <a:t>© 2017 </a:t>
            </a:r>
            <a:r>
              <a:rPr lang="en-US" sz="800" b="0" i="0" u="none" strike="noStrike" baseline="0" dirty="0" err="1">
                <a:solidFill>
                  <a:schemeClr val="bg1"/>
                </a:solidFill>
                <a:latin typeface="ArialMT"/>
              </a:rPr>
              <a:t>SugarCRM</a:t>
            </a:r>
            <a:r>
              <a:rPr lang="en-US" sz="800" b="0" i="0" u="none" strike="noStrike" baseline="0" dirty="0">
                <a:solidFill>
                  <a:schemeClr val="bg1"/>
                </a:solidFill>
                <a:latin typeface="ArialMT"/>
              </a:rPr>
              <a:t> Inc. All rights reserved.</a:t>
            </a:r>
            <a:endParaRPr lang="en-US" sz="1125" dirty="0">
              <a:solidFill>
                <a:schemeClr val="bg1"/>
              </a:solidFill>
            </a:endParaRPr>
          </a:p>
        </p:txBody>
      </p:sp>
    </p:spTree>
    <p:extLst>
      <p:ext uri="{BB962C8B-B14F-4D97-AF65-F5344CB8AC3E}">
        <p14:creationId xmlns:p14="http://schemas.microsoft.com/office/powerpoint/2010/main" val="18340601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ransi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2"/>
            <a:ext cx="12191997" cy="6857999"/>
          </a:xfrm>
          <a:prstGeom prst="rect">
            <a:avLst/>
          </a:prstGeom>
        </p:spPr>
      </p:pic>
      <p:sp>
        <p:nvSpPr>
          <p:cNvPr id="7" name="Rectangle 6"/>
          <p:cNvSpPr/>
          <p:nvPr userDrawn="1"/>
        </p:nvSpPr>
        <p:spPr>
          <a:xfrm rot="16200000">
            <a:off x="2869628" y="-2583244"/>
            <a:ext cx="6739128" cy="11905616"/>
          </a:xfrm>
          <a:prstGeom prst="rect">
            <a:avLst/>
          </a:prstGeom>
          <a:gradFill>
            <a:gsLst>
              <a:gs pos="0">
                <a:schemeClr val="tx1">
                  <a:alpha val="0"/>
                </a:schemeClr>
              </a:gs>
              <a:gs pos="74000">
                <a:schemeClr val="tx1">
                  <a:alpha val="64000"/>
                </a:schemeClr>
              </a:gs>
              <a:gs pos="83000">
                <a:schemeClr val="tx1">
                  <a:alpha val="76000"/>
                </a:schemeClr>
              </a:gs>
              <a:gs pos="100000">
                <a:schemeClr val="tx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00" y="173736"/>
            <a:ext cx="2121408" cy="176784"/>
          </a:xfrm>
          <a:prstGeom prst="rect">
            <a:avLst/>
          </a:prstGeom>
        </p:spPr>
      </p:pic>
      <p:sp>
        <p:nvSpPr>
          <p:cNvPr id="12" name="Rectangle 11"/>
          <p:cNvSpPr/>
          <p:nvPr userDrawn="1"/>
        </p:nvSpPr>
        <p:spPr>
          <a:xfrm>
            <a:off x="0" y="6739128"/>
            <a:ext cx="12192000" cy="1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568021" y="6418845"/>
            <a:ext cx="2133918" cy="215444"/>
          </a:xfrm>
          <a:prstGeom prst="rect">
            <a:avLst/>
          </a:prstGeom>
        </p:spPr>
        <p:txBody>
          <a:bodyPr wrap="none">
            <a:spAutoFit/>
          </a:bodyPr>
          <a:lstStyle/>
          <a:p>
            <a:r>
              <a:rPr lang="en-US" sz="800" b="0" i="0" u="none" strike="noStrike" baseline="0">
                <a:solidFill>
                  <a:schemeClr val="bg1"/>
                </a:solidFill>
                <a:latin typeface="ArialMT"/>
              </a:rPr>
              <a:t>© 2017 </a:t>
            </a:r>
            <a:r>
              <a:rPr lang="en-US" sz="800" b="0" i="0" u="none" strike="noStrike" baseline="0" dirty="0" err="1">
                <a:solidFill>
                  <a:schemeClr val="bg1"/>
                </a:solidFill>
                <a:latin typeface="ArialMT"/>
              </a:rPr>
              <a:t>SugarCRM</a:t>
            </a:r>
            <a:r>
              <a:rPr lang="en-US" sz="800" b="0" i="0" u="none" strike="noStrike" baseline="0" dirty="0">
                <a:solidFill>
                  <a:schemeClr val="bg1"/>
                </a:solidFill>
                <a:latin typeface="ArialMT"/>
              </a:rPr>
              <a:t> Inc. All rights reserved.</a:t>
            </a:r>
            <a:endParaRPr lang="en-US" sz="1800" dirty="0">
              <a:solidFill>
                <a:schemeClr val="bg1"/>
              </a:solidFill>
            </a:endParaRPr>
          </a:p>
        </p:txBody>
      </p:sp>
      <p:sp>
        <p:nvSpPr>
          <p:cNvPr id="17" name="Freeform 16"/>
          <p:cNvSpPr/>
          <p:nvPr userDrawn="1"/>
        </p:nvSpPr>
        <p:spPr>
          <a:xfrm>
            <a:off x="0" y="1993900"/>
            <a:ext cx="12181840" cy="2865120"/>
          </a:xfrm>
          <a:custGeom>
            <a:avLst/>
            <a:gdLst>
              <a:gd name="connsiteX0" fmla="*/ 7620 w 9159240"/>
              <a:gd name="connsiteY0" fmla="*/ 693420 h 2865120"/>
              <a:gd name="connsiteX1" fmla="*/ 9159240 w 9159240"/>
              <a:gd name="connsiteY1" fmla="*/ 0 h 2865120"/>
              <a:gd name="connsiteX2" fmla="*/ 9159240 w 9159240"/>
              <a:gd name="connsiteY2" fmla="*/ 2095500 h 2865120"/>
              <a:gd name="connsiteX3" fmla="*/ 0 w 9159240"/>
              <a:gd name="connsiteY3" fmla="*/ 2865120 h 2865120"/>
              <a:gd name="connsiteX4" fmla="*/ 7620 w 9159240"/>
              <a:gd name="connsiteY4" fmla="*/ 693420 h 286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240" h="2865120">
                <a:moveTo>
                  <a:pt x="7620" y="693420"/>
                </a:moveTo>
                <a:lnTo>
                  <a:pt x="9159240" y="0"/>
                </a:lnTo>
                <a:lnTo>
                  <a:pt x="9159240" y="2095500"/>
                </a:lnTo>
                <a:lnTo>
                  <a:pt x="0" y="2865120"/>
                </a:lnTo>
                <a:lnTo>
                  <a:pt x="7620" y="69342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585215" y="3006828"/>
            <a:ext cx="11146708" cy="797425"/>
          </a:xfrm>
        </p:spPr>
        <p:txBody>
          <a:bodyPr>
            <a:normAutofit/>
          </a:bodyPr>
          <a:lstStyle>
            <a:lvl1pPr algn="ctr">
              <a:defRPr sz="4500" baseline="0">
                <a:solidFill>
                  <a:schemeClr val="bg1"/>
                </a:solidFill>
              </a:defRPr>
            </a:lvl1pPr>
          </a:lstStyle>
          <a:p>
            <a:r>
              <a:rPr lang="en-US" dirty="0"/>
              <a:t>Transition Title</a:t>
            </a:r>
          </a:p>
        </p:txBody>
      </p:sp>
    </p:spTree>
    <p:extLst>
      <p:ext uri="{BB962C8B-B14F-4D97-AF65-F5344CB8AC3E}">
        <p14:creationId xmlns:p14="http://schemas.microsoft.com/office/powerpoint/2010/main" val="379611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gar Sell - Title, Content and Image Shape">
  <p:cSld name="Sugar Sell - Title, Content and Image Shape">
    <p:spTree>
      <p:nvGrpSpPr>
        <p:cNvPr id="1" name="Shape 165"/>
        <p:cNvGrpSpPr/>
        <p:nvPr/>
      </p:nvGrpSpPr>
      <p:grpSpPr>
        <a:xfrm>
          <a:off x="0" y="0"/>
          <a:ext cx="0" cy="0"/>
          <a:chOff x="0" y="0"/>
          <a:chExt cx="0" cy="0"/>
        </a:xfrm>
      </p:grpSpPr>
      <p:sp>
        <p:nvSpPr>
          <p:cNvPr id="166" name="Google Shape;166;p21"/>
          <p:cNvSpPr>
            <a:spLocks noGrp="1"/>
          </p:cNvSpPr>
          <p:nvPr>
            <p:ph type="pic" idx="2"/>
          </p:nvPr>
        </p:nvSpPr>
        <p:spPr>
          <a:xfrm>
            <a:off x="6815704"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67" name="Google Shape;167;p21"/>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168" name="Google Shape;168;p21"/>
          <p:cNvSpPr txBox="1">
            <a:spLocks noGrp="1"/>
          </p:cNvSpPr>
          <p:nvPr>
            <p:ph type="title"/>
          </p:nvPr>
        </p:nvSpPr>
        <p:spPr>
          <a:xfrm>
            <a:off x="364207" y="240224"/>
            <a:ext cx="6152831"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5"/>
              </a:buClr>
              <a:buSzPts val="3600"/>
              <a:buFont typeface="Roboto"/>
              <a:buNone/>
              <a:defRPr sz="3600" b="0" i="0" u="none" strike="noStrike" cap="none">
                <a:solidFill>
                  <a:schemeClr val="accent5"/>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69" name="Google Shape;169;p21"/>
          <p:cNvPicPr preferRelativeResize="0"/>
          <p:nvPr/>
        </p:nvPicPr>
        <p:blipFill rotWithShape="1">
          <a:blip r:embed="rId2">
            <a:alphaModFix/>
          </a:blip>
          <a:srcRect/>
          <a:stretch/>
        </p:blipFill>
        <p:spPr>
          <a:xfrm>
            <a:off x="0" y="0"/>
            <a:ext cx="254000" cy="6858000"/>
          </a:xfrm>
          <a:prstGeom prst="rect">
            <a:avLst/>
          </a:prstGeom>
          <a:noFill/>
          <a:ln>
            <a:noFill/>
          </a:ln>
        </p:spPr>
      </p:pic>
      <p:sp>
        <p:nvSpPr>
          <p:cNvPr id="170" name="Google Shape;170;p21"/>
          <p:cNvSpPr txBox="1">
            <a:spLocks noGrp="1"/>
          </p:cNvSpPr>
          <p:nvPr>
            <p:ph type="body" idx="1"/>
          </p:nvPr>
        </p:nvSpPr>
        <p:spPr>
          <a:xfrm>
            <a:off x="364210" y="1689317"/>
            <a:ext cx="6152828"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2"/>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2"/>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2"/>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71" name="Google Shape;171;p21"/>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314115032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gar Sell - Title, Content and Image Shape Reversed">
  <p:cSld name="Sugar Sell - Title, Content and Image Shape Reversed">
    <p:spTree>
      <p:nvGrpSpPr>
        <p:cNvPr id="1" name="Shape 172"/>
        <p:cNvGrpSpPr/>
        <p:nvPr/>
      </p:nvGrpSpPr>
      <p:grpSpPr>
        <a:xfrm>
          <a:off x="0" y="0"/>
          <a:ext cx="0" cy="0"/>
          <a:chOff x="0" y="0"/>
          <a:chExt cx="0" cy="0"/>
        </a:xfrm>
      </p:grpSpPr>
      <p:sp>
        <p:nvSpPr>
          <p:cNvPr id="173" name="Google Shape;173;p22"/>
          <p:cNvSpPr>
            <a:spLocks noGrp="1"/>
          </p:cNvSpPr>
          <p:nvPr>
            <p:ph type="pic" idx="2"/>
          </p:nvPr>
        </p:nvSpPr>
        <p:spPr>
          <a:xfrm flipH="1">
            <a:off x="5879"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pic>
        <p:nvPicPr>
          <p:cNvPr id="174" name="Google Shape;174;p22"/>
          <p:cNvPicPr preferRelativeResize="0"/>
          <p:nvPr/>
        </p:nvPicPr>
        <p:blipFill rotWithShape="1">
          <a:blip r:embed="rId2">
            <a:alphaModFix/>
          </a:blip>
          <a:srcRect/>
          <a:stretch/>
        </p:blipFill>
        <p:spPr>
          <a:xfrm>
            <a:off x="11938000" y="0"/>
            <a:ext cx="254000" cy="6858000"/>
          </a:xfrm>
          <a:prstGeom prst="rect">
            <a:avLst/>
          </a:prstGeom>
          <a:noFill/>
          <a:ln>
            <a:noFill/>
          </a:ln>
        </p:spPr>
      </p:pic>
      <p:sp>
        <p:nvSpPr>
          <p:cNvPr id="175" name="Google Shape;175;p22"/>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76" name="Google Shape;176;p22"/>
          <p:cNvSpPr txBox="1">
            <a:spLocks noGrp="1"/>
          </p:cNvSpPr>
          <p:nvPr>
            <p:ph type="title"/>
          </p:nvPr>
        </p:nvSpPr>
        <p:spPr>
          <a:xfrm>
            <a:off x="5687875" y="240224"/>
            <a:ext cx="6005603"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5"/>
              </a:buClr>
              <a:buSzPts val="3600"/>
              <a:buFont typeface="Roboto"/>
              <a:buNone/>
              <a:defRPr sz="3600" b="0" i="0" u="none" strike="noStrike" cap="none">
                <a:solidFill>
                  <a:schemeClr val="accent5"/>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77" name="Google Shape;177;p22"/>
          <p:cNvPicPr preferRelativeResize="0"/>
          <p:nvPr/>
        </p:nvPicPr>
        <p:blipFill rotWithShape="1">
          <a:blip r:embed="rId3">
            <a:alphaModFix/>
          </a:blip>
          <a:srcRect/>
          <a:stretch/>
        </p:blipFill>
        <p:spPr>
          <a:xfrm>
            <a:off x="9935074" y="6402372"/>
            <a:ext cx="1939631" cy="291755"/>
          </a:xfrm>
          <a:prstGeom prst="rect">
            <a:avLst/>
          </a:prstGeom>
          <a:noFill/>
          <a:ln>
            <a:noFill/>
          </a:ln>
        </p:spPr>
      </p:pic>
      <p:sp>
        <p:nvSpPr>
          <p:cNvPr id="178" name="Google Shape;178;p22"/>
          <p:cNvSpPr txBox="1">
            <a:spLocks noGrp="1"/>
          </p:cNvSpPr>
          <p:nvPr>
            <p:ph type="body" idx="1"/>
          </p:nvPr>
        </p:nvSpPr>
        <p:spPr>
          <a:xfrm>
            <a:off x="5687875" y="1689317"/>
            <a:ext cx="6005603"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2"/>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2"/>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2"/>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2"/>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79" name="Google Shape;179;p22"/>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16563161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gar Serve Section">
  <p:cSld name="Sugar Serve Section">
    <p:bg>
      <p:bgPr>
        <a:blipFill>
          <a:blip r:embed="rId2">
            <a:alphaModFix/>
          </a:blip>
          <a:stretch>
            <a:fillRect/>
          </a:stretch>
        </a:blipFill>
        <a:effectLst/>
      </p:bgPr>
    </p:bg>
    <p:spTree>
      <p:nvGrpSpPr>
        <p:cNvPr id="1" name="Shape 180"/>
        <p:cNvGrpSpPr/>
        <p:nvPr/>
      </p:nvGrpSpPr>
      <p:grpSpPr>
        <a:xfrm>
          <a:off x="0" y="0"/>
          <a:ext cx="0" cy="0"/>
          <a:chOff x="0" y="0"/>
          <a:chExt cx="0" cy="0"/>
        </a:xfrm>
      </p:grpSpPr>
      <p:pic>
        <p:nvPicPr>
          <p:cNvPr id="181" name="Google Shape;181;p23"/>
          <p:cNvPicPr preferRelativeResize="0"/>
          <p:nvPr/>
        </p:nvPicPr>
        <p:blipFill rotWithShape="1">
          <a:blip r:embed="rId3">
            <a:alphaModFix/>
          </a:blip>
          <a:srcRect/>
          <a:stretch/>
        </p:blipFill>
        <p:spPr>
          <a:xfrm>
            <a:off x="5439151" y="1268379"/>
            <a:ext cx="1313696" cy="1562607"/>
          </a:xfrm>
          <a:prstGeom prst="rect">
            <a:avLst/>
          </a:prstGeom>
          <a:noFill/>
          <a:ln>
            <a:noFill/>
          </a:ln>
        </p:spPr>
      </p:pic>
      <p:sp>
        <p:nvSpPr>
          <p:cNvPr id="182" name="Google Shape;182;p23"/>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83" name="Google Shape;183;p23"/>
          <p:cNvSpPr txBox="1">
            <a:spLocks noGrp="1"/>
          </p:cNvSpPr>
          <p:nvPr>
            <p:ph type="title"/>
          </p:nvPr>
        </p:nvSpPr>
        <p:spPr>
          <a:xfrm>
            <a:off x="752169" y="3319440"/>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4" name="Google Shape;184;p23"/>
          <p:cNvSpPr txBox="1">
            <a:spLocks noGrp="1"/>
          </p:cNvSpPr>
          <p:nvPr>
            <p:ph type="body" idx="1"/>
          </p:nvPr>
        </p:nvSpPr>
        <p:spPr>
          <a:xfrm>
            <a:off x="752168" y="4536435"/>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85" name="Google Shape;185;p23"/>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17524628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ark - Title Slide">
  <p:cSld name="Dark - Title Slide">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subTitle" idx="1"/>
          </p:nvPr>
        </p:nvSpPr>
        <p:spPr>
          <a:xfrm>
            <a:off x="863600" y="3116181"/>
            <a:ext cx="7343699" cy="2620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pic>
        <p:nvPicPr>
          <p:cNvPr id="20" name="Google Shape;20;p3" descr="A close up of a logo&#10;&#10;Description automatically generated"/>
          <p:cNvPicPr preferRelativeResize="0"/>
          <p:nvPr/>
        </p:nvPicPr>
        <p:blipFill rotWithShape="1">
          <a:blip r:embed="rId2">
            <a:alphaModFix/>
          </a:blip>
          <a:srcRect/>
          <a:stretch/>
        </p:blipFill>
        <p:spPr>
          <a:xfrm>
            <a:off x="8966224" y="0"/>
            <a:ext cx="3225776" cy="6858000"/>
          </a:xfrm>
          <a:prstGeom prst="rect">
            <a:avLst/>
          </a:prstGeom>
          <a:noFill/>
          <a:ln>
            <a:noFill/>
          </a:ln>
        </p:spPr>
      </p:pic>
      <p:sp>
        <p:nvSpPr>
          <p:cNvPr id="21" name="Google Shape;21;p3"/>
          <p:cNvSpPr txBox="1">
            <a:spLocks noGrp="1"/>
          </p:cNvSpPr>
          <p:nvPr>
            <p:ph type="body" idx="2"/>
          </p:nvPr>
        </p:nvSpPr>
        <p:spPr>
          <a:xfrm>
            <a:off x="863600" y="3485593"/>
            <a:ext cx="7343699" cy="385445"/>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2" name="Google Shape;22;p3"/>
          <p:cNvSpPr txBox="1">
            <a:spLocks noGrp="1"/>
          </p:cNvSpPr>
          <p:nvPr>
            <p:ph type="body" idx="3"/>
          </p:nvPr>
        </p:nvSpPr>
        <p:spPr>
          <a:xfrm>
            <a:off x="863600" y="4582874"/>
            <a:ext cx="7343699" cy="385445"/>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3" name="Google Shape;23;p3"/>
          <p:cNvSpPr txBox="1">
            <a:spLocks noGrp="1"/>
          </p:cNvSpPr>
          <p:nvPr>
            <p:ph type="body" idx="4"/>
          </p:nvPr>
        </p:nvSpPr>
        <p:spPr>
          <a:xfrm>
            <a:off x="863600" y="4219332"/>
            <a:ext cx="7343699" cy="256227"/>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24" name="Google Shape;24;p3" descr="A picture containing clipart&#10;&#10;Description automatically generated"/>
          <p:cNvPicPr preferRelativeResize="0"/>
          <p:nvPr/>
        </p:nvPicPr>
        <p:blipFill rotWithShape="1">
          <a:blip r:embed="rId3">
            <a:alphaModFix/>
          </a:blip>
          <a:srcRect/>
          <a:stretch/>
        </p:blipFill>
        <p:spPr>
          <a:xfrm>
            <a:off x="863600" y="5742781"/>
            <a:ext cx="2484120" cy="468435"/>
          </a:xfrm>
          <a:prstGeom prst="rect">
            <a:avLst/>
          </a:prstGeom>
          <a:noFill/>
          <a:ln>
            <a:noFill/>
          </a:ln>
        </p:spPr>
      </p:pic>
      <p:sp>
        <p:nvSpPr>
          <p:cNvPr id="25" name="Google Shape;25;p3"/>
          <p:cNvSpPr txBox="1">
            <a:spLocks noGrp="1"/>
          </p:cNvSpPr>
          <p:nvPr>
            <p:ph type="ctrTitle"/>
          </p:nvPr>
        </p:nvSpPr>
        <p:spPr>
          <a:xfrm>
            <a:off x="863600" y="1441343"/>
            <a:ext cx="7343699" cy="83378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Tree>
    <p:extLst>
      <p:ext uri="{BB962C8B-B14F-4D97-AF65-F5344CB8AC3E}">
        <p14:creationId xmlns:p14="http://schemas.microsoft.com/office/powerpoint/2010/main" val="391708258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gar Serve - Title and Content">
  <p:cSld name="Sugar Serve - Title and Content">
    <p:spTree>
      <p:nvGrpSpPr>
        <p:cNvPr id="1" name="Shape 186"/>
        <p:cNvGrpSpPr/>
        <p:nvPr/>
      </p:nvGrpSpPr>
      <p:grpSpPr>
        <a:xfrm>
          <a:off x="0" y="0"/>
          <a:ext cx="0" cy="0"/>
          <a:chOff x="0" y="0"/>
          <a:chExt cx="0" cy="0"/>
        </a:xfrm>
      </p:grpSpPr>
      <p:pic>
        <p:nvPicPr>
          <p:cNvPr id="187" name="Google Shape;187;p24"/>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88" name="Google Shape;188;p24"/>
          <p:cNvPicPr preferRelativeResize="0"/>
          <p:nvPr/>
        </p:nvPicPr>
        <p:blipFill rotWithShape="1">
          <a:blip r:embed="rId3">
            <a:alphaModFix/>
          </a:blip>
          <a:srcRect/>
          <a:stretch/>
        </p:blipFill>
        <p:spPr>
          <a:xfrm>
            <a:off x="9661238" y="6392717"/>
            <a:ext cx="1939631" cy="291755"/>
          </a:xfrm>
          <a:prstGeom prst="rect">
            <a:avLst/>
          </a:prstGeom>
          <a:noFill/>
          <a:ln>
            <a:noFill/>
          </a:ln>
        </p:spPr>
      </p:pic>
      <p:sp>
        <p:nvSpPr>
          <p:cNvPr id="189" name="Google Shape;189;p24"/>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1125" dirty="0"/>
          </a:p>
        </p:txBody>
      </p:sp>
      <p:sp>
        <p:nvSpPr>
          <p:cNvPr id="190" name="Google Shape;190;p24"/>
          <p:cNvSpPr txBox="1">
            <a:spLocks noGrp="1"/>
          </p:cNvSpPr>
          <p:nvPr>
            <p:ph type="title"/>
          </p:nvPr>
        </p:nvSpPr>
        <p:spPr>
          <a:xfrm>
            <a:off x="364207" y="240224"/>
            <a:ext cx="11491995"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6"/>
              </a:buClr>
              <a:buSzPts val="3600"/>
              <a:buFont typeface="Roboto"/>
              <a:buNone/>
              <a:defRPr sz="3600" b="0" i="0" u="none" strike="noStrike" cap="none">
                <a:solidFill>
                  <a:schemeClr val="accent6"/>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91" name="Google Shape;191;p24"/>
          <p:cNvPicPr preferRelativeResize="0"/>
          <p:nvPr/>
        </p:nvPicPr>
        <p:blipFill rotWithShape="1">
          <a:blip r:embed="rId4">
            <a:alphaModFix/>
          </a:blip>
          <a:srcRect/>
          <a:stretch/>
        </p:blipFill>
        <p:spPr>
          <a:xfrm>
            <a:off x="10690840" y="2"/>
            <a:ext cx="1501160" cy="973167"/>
          </a:xfrm>
          <a:prstGeom prst="rect">
            <a:avLst/>
          </a:prstGeom>
          <a:noFill/>
          <a:ln>
            <a:noFill/>
          </a:ln>
        </p:spPr>
      </p:pic>
      <p:sp>
        <p:nvSpPr>
          <p:cNvPr id="192" name="Google Shape;192;p24"/>
          <p:cNvSpPr txBox="1">
            <a:spLocks noGrp="1"/>
          </p:cNvSpPr>
          <p:nvPr>
            <p:ph type="body" idx="1"/>
          </p:nvPr>
        </p:nvSpPr>
        <p:spPr>
          <a:xfrm>
            <a:off x="364209" y="1689317"/>
            <a:ext cx="11491992"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3"/>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3"/>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3"/>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93" name="Google Shape;193;p24"/>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27885177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gar Serve - Title and 2 Column Content">
  <p:cSld name="Sugar Serve - Title and 2 Column Content">
    <p:spTree>
      <p:nvGrpSpPr>
        <p:cNvPr id="1" name="Shape 194"/>
        <p:cNvGrpSpPr/>
        <p:nvPr/>
      </p:nvGrpSpPr>
      <p:grpSpPr>
        <a:xfrm>
          <a:off x="0" y="0"/>
          <a:ext cx="0" cy="0"/>
          <a:chOff x="0" y="0"/>
          <a:chExt cx="0" cy="0"/>
        </a:xfrm>
      </p:grpSpPr>
      <p:sp>
        <p:nvSpPr>
          <p:cNvPr id="195" name="Google Shape;195;p25"/>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196" name="Google Shape;196;p25"/>
          <p:cNvSpPr txBox="1">
            <a:spLocks noGrp="1"/>
          </p:cNvSpPr>
          <p:nvPr>
            <p:ph type="title"/>
          </p:nvPr>
        </p:nvSpPr>
        <p:spPr>
          <a:xfrm>
            <a:off x="364207" y="240224"/>
            <a:ext cx="11463587"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6"/>
              </a:buClr>
              <a:buSzPts val="3600"/>
              <a:buFont typeface="Roboto"/>
              <a:buNone/>
              <a:defRPr sz="3600" b="0" i="0" u="none" strike="noStrike" cap="none">
                <a:solidFill>
                  <a:schemeClr val="accent6"/>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197" name="Google Shape;197;p25"/>
          <p:cNvPicPr preferRelativeResize="0"/>
          <p:nvPr/>
        </p:nvPicPr>
        <p:blipFill rotWithShape="1">
          <a:blip r:embed="rId2">
            <a:alphaModFix/>
          </a:blip>
          <a:srcRect/>
          <a:stretch/>
        </p:blipFill>
        <p:spPr>
          <a:xfrm>
            <a:off x="0" y="0"/>
            <a:ext cx="254000" cy="6858000"/>
          </a:xfrm>
          <a:prstGeom prst="rect">
            <a:avLst/>
          </a:prstGeom>
          <a:noFill/>
          <a:ln>
            <a:noFill/>
          </a:ln>
        </p:spPr>
      </p:pic>
      <p:pic>
        <p:nvPicPr>
          <p:cNvPr id="198" name="Google Shape;198;p25"/>
          <p:cNvPicPr preferRelativeResize="0"/>
          <p:nvPr/>
        </p:nvPicPr>
        <p:blipFill rotWithShape="1">
          <a:blip r:embed="rId3">
            <a:alphaModFix/>
          </a:blip>
          <a:srcRect/>
          <a:stretch/>
        </p:blipFill>
        <p:spPr>
          <a:xfrm>
            <a:off x="9661238" y="6392717"/>
            <a:ext cx="1939631" cy="291755"/>
          </a:xfrm>
          <a:prstGeom prst="rect">
            <a:avLst/>
          </a:prstGeom>
          <a:noFill/>
          <a:ln>
            <a:noFill/>
          </a:ln>
        </p:spPr>
      </p:pic>
      <p:sp>
        <p:nvSpPr>
          <p:cNvPr id="199" name="Google Shape;199;p25"/>
          <p:cNvSpPr txBox="1">
            <a:spLocks noGrp="1"/>
          </p:cNvSpPr>
          <p:nvPr>
            <p:ph type="body" idx="1"/>
          </p:nvPr>
        </p:nvSpPr>
        <p:spPr>
          <a:xfrm>
            <a:off x="364211" y="1689317"/>
            <a:ext cx="5362415"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3"/>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3"/>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3"/>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00" name="Google Shape;200;p25"/>
          <p:cNvSpPr txBox="1">
            <a:spLocks noGrp="1"/>
          </p:cNvSpPr>
          <p:nvPr>
            <p:ph type="body" idx="2"/>
          </p:nvPr>
        </p:nvSpPr>
        <p:spPr>
          <a:xfrm>
            <a:off x="6465378" y="1689317"/>
            <a:ext cx="5362415"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3"/>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3"/>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3"/>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01" name="Google Shape;201;p25"/>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pic>
        <p:nvPicPr>
          <p:cNvPr id="202" name="Google Shape;202;p25"/>
          <p:cNvPicPr preferRelativeResize="0"/>
          <p:nvPr/>
        </p:nvPicPr>
        <p:blipFill rotWithShape="1">
          <a:blip r:embed="rId4">
            <a:alphaModFix/>
          </a:blip>
          <a:srcRect/>
          <a:stretch/>
        </p:blipFill>
        <p:spPr>
          <a:xfrm>
            <a:off x="10690840" y="2"/>
            <a:ext cx="1501160" cy="973167"/>
          </a:xfrm>
          <a:prstGeom prst="rect">
            <a:avLst/>
          </a:prstGeom>
          <a:noFill/>
          <a:ln>
            <a:noFill/>
          </a:ln>
        </p:spPr>
      </p:pic>
    </p:spTree>
    <p:extLst>
      <p:ext uri="{BB962C8B-B14F-4D97-AF65-F5344CB8AC3E}">
        <p14:creationId xmlns:p14="http://schemas.microsoft.com/office/powerpoint/2010/main" val="327148759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gar Serve - Title, Content and Image Shape">
  <p:cSld name="Sugar Serve - Title, Content and Image Shape">
    <p:spTree>
      <p:nvGrpSpPr>
        <p:cNvPr id="1" name="Shape 203"/>
        <p:cNvGrpSpPr/>
        <p:nvPr/>
      </p:nvGrpSpPr>
      <p:grpSpPr>
        <a:xfrm>
          <a:off x="0" y="0"/>
          <a:ext cx="0" cy="0"/>
          <a:chOff x="0" y="0"/>
          <a:chExt cx="0" cy="0"/>
        </a:xfrm>
      </p:grpSpPr>
      <p:sp>
        <p:nvSpPr>
          <p:cNvPr id="204" name="Google Shape;204;p26"/>
          <p:cNvSpPr>
            <a:spLocks noGrp="1"/>
          </p:cNvSpPr>
          <p:nvPr>
            <p:ph type="pic" idx="2"/>
          </p:nvPr>
        </p:nvSpPr>
        <p:spPr>
          <a:xfrm>
            <a:off x="6815704"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205" name="Google Shape;205;p26"/>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sp>
        <p:nvSpPr>
          <p:cNvPr id="206" name="Google Shape;206;p26"/>
          <p:cNvSpPr txBox="1">
            <a:spLocks noGrp="1"/>
          </p:cNvSpPr>
          <p:nvPr>
            <p:ph type="title"/>
          </p:nvPr>
        </p:nvSpPr>
        <p:spPr>
          <a:xfrm>
            <a:off x="364207" y="240224"/>
            <a:ext cx="6152831"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6"/>
              </a:buClr>
              <a:buSzPts val="3600"/>
              <a:buFont typeface="Roboto"/>
              <a:buNone/>
              <a:defRPr sz="3600" b="0" i="0" u="none" strike="noStrike" cap="none">
                <a:solidFill>
                  <a:schemeClr val="accent6"/>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207" name="Google Shape;207;p26"/>
          <p:cNvPicPr preferRelativeResize="0"/>
          <p:nvPr/>
        </p:nvPicPr>
        <p:blipFill rotWithShape="1">
          <a:blip r:embed="rId2">
            <a:alphaModFix/>
          </a:blip>
          <a:srcRect/>
          <a:stretch/>
        </p:blipFill>
        <p:spPr>
          <a:xfrm>
            <a:off x="0" y="0"/>
            <a:ext cx="254000" cy="6858000"/>
          </a:xfrm>
          <a:prstGeom prst="rect">
            <a:avLst/>
          </a:prstGeom>
          <a:noFill/>
          <a:ln>
            <a:noFill/>
          </a:ln>
        </p:spPr>
      </p:pic>
      <p:sp>
        <p:nvSpPr>
          <p:cNvPr id="208" name="Google Shape;208;p26"/>
          <p:cNvSpPr txBox="1">
            <a:spLocks noGrp="1"/>
          </p:cNvSpPr>
          <p:nvPr>
            <p:ph type="body" idx="1"/>
          </p:nvPr>
        </p:nvSpPr>
        <p:spPr>
          <a:xfrm>
            <a:off x="364211" y="1689317"/>
            <a:ext cx="6152827"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3"/>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3"/>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3"/>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09" name="Google Shape;209;p26"/>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21763720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gar Serve - Title, Content and Image Shape Reversed">
  <p:cSld name="Sugar Serve - Title, Content and Image Shape Reversed">
    <p:spTree>
      <p:nvGrpSpPr>
        <p:cNvPr id="1" name="Shape 210"/>
        <p:cNvGrpSpPr/>
        <p:nvPr/>
      </p:nvGrpSpPr>
      <p:grpSpPr>
        <a:xfrm>
          <a:off x="0" y="0"/>
          <a:ext cx="0" cy="0"/>
          <a:chOff x="0" y="0"/>
          <a:chExt cx="0" cy="0"/>
        </a:xfrm>
      </p:grpSpPr>
      <p:sp>
        <p:nvSpPr>
          <p:cNvPr id="211" name="Google Shape;211;p27"/>
          <p:cNvSpPr>
            <a:spLocks noGrp="1"/>
          </p:cNvSpPr>
          <p:nvPr>
            <p:ph type="pic" idx="2"/>
          </p:nvPr>
        </p:nvSpPr>
        <p:spPr>
          <a:xfrm flipH="1">
            <a:off x="5879" y="1"/>
            <a:ext cx="5376296" cy="6863787"/>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pic>
        <p:nvPicPr>
          <p:cNvPr id="212" name="Google Shape;212;p27"/>
          <p:cNvPicPr preferRelativeResize="0"/>
          <p:nvPr/>
        </p:nvPicPr>
        <p:blipFill rotWithShape="1">
          <a:blip r:embed="rId2">
            <a:alphaModFix/>
          </a:blip>
          <a:srcRect/>
          <a:stretch/>
        </p:blipFill>
        <p:spPr>
          <a:xfrm>
            <a:off x="11938000" y="0"/>
            <a:ext cx="254000" cy="6858000"/>
          </a:xfrm>
          <a:prstGeom prst="rect">
            <a:avLst/>
          </a:prstGeom>
          <a:noFill/>
          <a:ln>
            <a:noFill/>
          </a:ln>
        </p:spPr>
      </p:pic>
      <p:sp>
        <p:nvSpPr>
          <p:cNvPr id="213" name="Google Shape;213;p27"/>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214" name="Google Shape;214;p27"/>
          <p:cNvSpPr txBox="1">
            <a:spLocks noGrp="1"/>
          </p:cNvSpPr>
          <p:nvPr>
            <p:ph type="title"/>
          </p:nvPr>
        </p:nvSpPr>
        <p:spPr>
          <a:xfrm>
            <a:off x="5687875" y="240224"/>
            <a:ext cx="6005603"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6"/>
              </a:buClr>
              <a:buSzPts val="3600"/>
              <a:buFont typeface="Roboto"/>
              <a:buNone/>
              <a:defRPr sz="3600" b="0" i="0" u="none" strike="noStrike" cap="none">
                <a:solidFill>
                  <a:schemeClr val="accent6"/>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215" name="Google Shape;215;p27"/>
          <p:cNvPicPr preferRelativeResize="0"/>
          <p:nvPr/>
        </p:nvPicPr>
        <p:blipFill rotWithShape="1">
          <a:blip r:embed="rId3">
            <a:alphaModFix/>
          </a:blip>
          <a:srcRect/>
          <a:stretch/>
        </p:blipFill>
        <p:spPr>
          <a:xfrm>
            <a:off x="9661238" y="6392717"/>
            <a:ext cx="1939631" cy="291755"/>
          </a:xfrm>
          <a:prstGeom prst="rect">
            <a:avLst/>
          </a:prstGeom>
          <a:noFill/>
          <a:ln>
            <a:noFill/>
          </a:ln>
        </p:spPr>
      </p:pic>
      <p:sp>
        <p:nvSpPr>
          <p:cNvPr id="216" name="Google Shape;216;p27"/>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
        <p:nvSpPr>
          <p:cNvPr id="217" name="Google Shape;217;p27"/>
          <p:cNvSpPr txBox="1">
            <a:spLocks noGrp="1"/>
          </p:cNvSpPr>
          <p:nvPr>
            <p:ph type="body" idx="1"/>
          </p:nvPr>
        </p:nvSpPr>
        <p:spPr>
          <a:xfrm>
            <a:off x="5687875" y="1689317"/>
            <a:ext cx="6005603"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3"/>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3"/>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3"/>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3"/>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511559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6098713" y="189806"/>
            <a:ext cx="5905500" cy="6477695"/>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80700602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03383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a:lstStyle>
            <a:lvl1pPr>
              <a:defRPr sz="800"/>
            </a:lvl1pPr>
          </a:lstStyle>
          <a:p>
            <a:r>
              <a:rPr lang="en-US"/>
              <a:t>Click icon to add picture</a:t>
            </a:r>
          </a:p>
        </p:txBody>
      </p:sp>
    </p:spTree>
    <p:extLst>
      <p:ext uri="{BB962C8B-B14F-4D97-AF65-F5344CB8AC3E}">
        <p14:creationId xmlns:p14="http://schemas.microsoft.com/office/powerpoint/2010/main" val="181335488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317544"/>
            <a:ext cx="12192000" cy="3540456"/>
          </a:xfrm>
          <a:prstGeom prst="rect">
            <a:avLst/>
          </a:prstGeom>
          <a:solidFill>
            <a:schemeClr val="bg2"/>
          </a:solidFill>
          <a:ln>
            <a:noFill/>
          </a:ln>
        </p:spPr>
        <p:txBody>
          <a:bodyPr/>
          <a:lstStyle>
            <a:lvl1pPr>
              <a:defRPr sz="600"/>
            </a:lvl1pPr>
          </a:lstStyle>
          <a:p>
            <a:r>
              <a:rPr lang="en-US"/>
              <a:t>Click icon to add picture</a:t>
            </a:r>
          </a:p>
        </p:txBody>
      </p:sp>
    </p:spTree>
    <p:extLst>
      <p:ext uri="{BB962C8B-B14F-4D97-AF65-F5344CB8AC3E}">
        <p14:creationId xmlns:p14="http://schemas.microsoft.com/office/powerpoint/2010/main" val="90414188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21789" y="3429001"/>
            <a:ext cx="3233076" cy="3238500"/>
          </a:xfrm>
          <a:prstGeom prst="rect">
            <a:avLst/>
          </a:prstGeom>
          <a:solidFill>
            <a:schemeClr val="bg2"/>
          </a:solidFill>
        </p:spPr>
        <p:txBody>
          <a:bodyPr/>
          <a:lstStyle>
            <a:lvl1pPr>
              <a:defRPr sz="600"/>
            </a:lvl1pPr>
          </a:lstStyle>
          <a:p>
            <a:r>
              <a:rPr lang="en-US"/>
              <a:t>Click icon to add picture</a:t>
            </a:r>
          </a:p>
        </p:txBody>
      </p:sp>
      <p:sp>
        <p:nvSpPr>
          <p:cNvPr id="23" name="Picture Placeholder 2"/>
          <p:cNvSpPr>
            <a:spLocks noGrp="1"/>
          </p:cNvSpPr>
          <p:nvPr>
            <p:ph type="pic" sz="quarter" idx="11"/>
          </p:nvPr>
        </p:nvSpPr>
        <p:spPr>
          <a:xfrm>
            <a:off x="8754865" y="190501"/>
            <a:ext cx="3233076" cy="32385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58806904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0" y="0"/>
            <a:ext cx="12192000" cy="3429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4695434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lumn Content">
  <p:cSld name="Title and 2 Column Content">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a:stretch/>
        </p:blipFill>
        <p:spPr>
          <a:xfrm>
            <a:off x="0" y="0"/>
            <a:ext cx="254000" cy="6858000"/>
          </a:xfrm>
          <a:prstGeom prst="rect">
            <a:avLst/>
          </a:prstGeom>
          <a:noFill/>
          <a:ln>
            <a:noFill/>
          </a:ln>
        </p:spPr>
      </p:pic>
      <p:sp>
        <p:nvSpPr>
          <p:cNvPr id="36" name="Google Shape;36;p5"/>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rgbClr val="003764"/>
                </a:solidFill>
                <a:latin typeface="Arial"/>
                <a:ea typeface="Arial"/>
                <a:cs typeface="Arial"/>
                <a:sym typeface="Arial"/>
              </a:rPr>
              <a:t>© 2020 SugarCRM, Inc. All rights reserved.</a:t>
            </a:r>
            <a:endParaRPr sz="900" b="0" i="0" u="none" strike="noStrike" cap="none" dirty="0">
              <a:solidFill>
                <a:srgbClr val="003764"/>
              </a:solidFill>
              <a:latin typeface="Arial"/>
              <a:ea typeface="Arial"/>
              <a:cs typeface="Arial"/>
              <a:sym typeface="Arial"/>
            </a:endParaRPr>
          </a:p>
        </p:txBody>
      </p:sp>
      <p:pic>
        <p:nvPicPr>
          <p:cNvPr id="37" name="Google Shape;37;p5"/>
          <p:cNvPicPr preferRelativeResize="0"/>
          <p:nvPr/>
        </p:nvPicPr>
        <p:blipFill rotWithShape="1">
          <a:blip r:embed="rId3">
            <a:alphaModFix/>
          </a:blip>
          <a:srcRect/>
          <a:stretch/>
        </p:blipFill>
        <p:spPr>
          <a:xfrm>
            <a:off x="9958837" y="6406959"/>
            <a:ext cx="1454731" cy="274320"/>
          </a:xfrm>
          <a:prstGeom prst="rect">
            <a:avLst/>
          </a:prstGeom>
          <a:noFill/>
          <a:ln>
            <a:noFill/>
          </a:ln>
        </p:spPr>
      </p:pic>
      <p:sp>
        <p:nvSpPr>
          <p:cNvPr id="38" name="Google Shape;38;p5"/>
          <p:cNvSpPr txBox="1">
            <a:spLocks noGrp="1"/>
          </p:cNvSpPr>
          <p:nvPr>
            <p:ph type="body" idx="1"/>
          </p:nvPr>
        </p:nvSpPr>
        <p:spPr>
          <a:xfrm>
            <a:off x="364209" y="1689317"/>
            <a:ext cx="5362417"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Google Shape;39;p5"/>
          <p:cNvSpPr txBox="1">
            <a:spLocks noGrp="1"/>
          </p:cNvSpPr>
          <p:nvPr>
            <p:ph type="title"/>
          </p:nvPr>
        </p:nvSpPr>
        <p:spPr>
          <a:xfrm>
            <a:off x="364207" y="240224"/>
            <a:ext cx="11463587"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600"/>
              <a:buFont typeface="Roboto"/>
              <a:buNone/>
              <a:defRPr sz="36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0" name="Google Shape;40;p5"/>
          <p:cNvSpPr txBox="1">
            <a:spLocks noGrp="1"/>
          </p:cNvSpPr>
          <p:nvPr>
            <p:ph type="body" idx="2"/>
          </p:nvPr>
        </p:nvSpPr>
        <p:spPr>
          <a:xfrm>
            <a:off x="6465377" y="1689317"/>
            <a:ext cx="5362417"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1" name="Google Shape;41;p5"/>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pic>
        <p:nvPicPr>
          <p:cNvPr id="42" name="Google Shape;42;p5"/>
          <p:cNvPicPr preferRelativeResize="0"/>
          <p:nvPr/>
        </p:nvPicPr>
        <p:blipFill rotWithShape="1">
          <a:blip r:embed="rId4">
            <a:alphaModFix/>
          </a:blip>
          <a:srcRect/>
          <a:stretch/>
        </p:blipFill>
        <p:spPr>
          <a:xfrm>
            <a:off x="10690840" y="2"/>
            <a:ext cx="1501160" cy="973167"/>
          </a:xfrm>
          <a:prstGeom prst="rect">
            <a:avLst/>
          </a:prstGeom>
          <a:noFill/>
          <a:ln>
            <a:noFill/>
          </a:ln>
        </p:spPr>
      </p:pic>
    </p:spTree>
    <p:extLst>
      <p:ext uri="{BB962C8B-B14F-4D97-AF65-F5344CB8AC3E}">
        <p14:creationId xmlns:p14="http://schemas.microsoft.com/office/powerpoint/2010/main" val="38476747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13555" y="1178984"/>
            <a:ext cx="4064000" cy="4408752"/>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35162672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694767" y="2351866"/>
            <a:ext cx="1587500" cy="15875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6472767" y="2351866"/>
            <a:ext cx="1587500" cy="15875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2"/>
          </p:nvPr>
        </p:nvSpPr>
        <p:spPr>
          <a:xfrm>
            <a:off x="8250767" y="2351866"/>
            <a:ext cx="1587500" cy="15875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3"/>
          </p:nvPr>
        </p:nvSpPr>
        <p:spPr>
          <a:xfrm>
            <a:off x="10028767" y="2351865"/>
            <a:ext cx="1587500" cy="1587500"/>
          </a:xfrm>
          <a:prstGeom prst="rect">
            <a:avLst/>
          </a:prstGeom>
          <a:solidFill>
            <a:schemeClr val="bg2"/>
          </a:solidFill>
        </p:spPr>
        <p:txBody>
          <a:bodyPr/>
          <a:lstStyle>
            <a:lvl1pPr>
              <a:defRPr sz="600"/>
            </a:lvl1pPr>
          </a:lstStyle>
          <a:p>
            <a:r>
              <a:rPr lang="en-US"/>
              <a:t>Click icon to add picture</a:t>
            </a:r>
          </a:p>
        </p:txBody>
      </p:sp>
      <p:sp>
        <p:nvSpPr>
          <p:cNvPr id="13" name="Line">
            <a:extLst>
              <a:ext uri="{FF2B5EF4-FFF2-40B4-BE49-F238E27FC236}">
                <a16:creationId xmlns:a16="http://schemas.microsoft.com/office/drawing/2014/main" id="{B91A7693-27FC-1D41-AACA-095470D39690}"/>
              </a:ext>
            </a:extLst>
          </p:cNvPr>
          <p:cNvSpPr/>
          <p:nvPr/>
        </p:nvSpPr>
        <p:spPr>
          <a:xfrm>
            <a:off x="11712000" y="6312000"/>
            <a:ext cx="480000"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 name="LIMITED.">
            <a:extLst>
              <a:ext uri="{FF2B5EF4-FFF2-40B4-BE49-F238E27FC236}">
                <a16:creationId xmlns:a16="http://schemas.microsoft.com/office/drawing/2014/main" id="{6E0FD015-D621-C946-A646-980FF8A21D9A}"/>
              </a:ext>
            </a:extLst>
          </p:cNvPr>
          <p:cNvSpPr txBox="1"/>
          <p:nvPr/>
        </p:nvSpPr>
        <p:spPr>
          <a:xfrm>
            <a:off x="10889042" y="6240869"/>
            <a:ext cx="713337" cy="12311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800" b="0">
                <a:solidFill>
                  <a:srgbClr val="30353E"/>
                </a:solidFill>
                <a:latin typeface="Roboto Black"/>
                <a:ea typeface="Roboto Black"/>
                <a:cs typeface="Roboto Black"/>
                <a:sym typeface="Roboto Black"/>
              </a:defRPr>
            </a:lvl1pPr>
          </a:lstStyle>
          <a:p>
            <a:pPr algn="r"/>
            <a:r>
              <a:rPr lang="en-US" sz="800" dirty="0">
                <a:solidFill>
                  <a:schemeClr val="tx1">
                    <a:lumMod val="50000"/>
                    <a:lumOff val="50000"/>
                  </a:schemeClr>
                </a:solidFill>
              </a:rPr>
              <a:t>CONFIDENTIAL</a:t>
            </a:r>
            <a:endParaRPr sz="800" dirty="0">
              <a:solidFill>
                <a:schemeClr val="tx1">
                  <a:lumMod val="50000"/>
                  <a:lumOff val="50000"/>
                </a:schemeClr>
              </a:solidFill>
            </a:endParaRPr>
          </a:p>
        </p:txBody>
      </p:sp>
    </p:spTree>
    <p:extLst>
      <p:ext uri="{BB962C8B-B14F-4D97-AF65-F5344CB8AC3E}">
        <p14:creationId xmlns:p14="http://schemas.microsoft.com/office/powerpoint/2010/main" val="349682295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269736"/>
            <a:ext cx="2032000" cy="2032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3722103" y="1269736"/>
            <a:ext cx="2032000" cy="20320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2"/>
          </p:nvPr>
        </p:nvSpPr>
        <p:spPr>
          <a:xfrm>
            <a:off x="6429959" y="1269736"/>
            <a:ext cx="2032000" cy="20320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3"/>
          </p:nvPr>
        </p:nvSpPr>
        <p:spPr>
          <a:xfrm>
            <a:off x="9137816" y="1269736"/>
            <a:ext cx="2032000" cy="2032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08341681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859555" y="1277020"/>
            <a:ext cx="2159000" cy="2159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9018555" y="1277020"/>
            <a:ext cx="2159000" cy="2159000"/>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2"/>
          </p:nvPr>
        </p:nvSpPr>
        <p:spPr>
          <a:xfrm>
            <a:off x="6859555" y="3438360"/>
            <a:ext cx="2159000" cy="2159000"/>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3"/>
          </p:nvPr>
        </p:nvSpPr>
        <p:spPr>
          <a:xfrm>
            <a:off x="9013131" y="3438360"/>
            <a:ext cx="2159000" cy="2159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6889733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2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139156" y="1854995"/>
            <a:ext cx="2786856" cy="2786063"/>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93854168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45175" y="1274730"/>
            <a:ext cx="1587500" cy="15875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6026802" y="1274730"/>
            <a:ext cx="1587500" cy="15875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2"/>
          </p:nvPr>
        </p:nvSpPr>
        <p:spPr>
          <a:xfrm>
            <a:off x="7808429" y="1274730"/>
            <a:ext cx="1587500" cy="15875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3"/>
          </p:nvPr>
        </p:nvSpPr>
        <p:spPr>
          <a:xfrm>
            <a:off x="9590055" y="1274730"/>
            <a:ext cx="1587500" cy="15875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89891467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20001" y="1221315"/>
            <a:ext cx="1968500" cy="19685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1"/>
          </p:nvPr>
        </p:nvSpPr>
        <p:spPr>
          <a:xfrm>
            <a:off x="2952025" y="1221314"/>
            <a:ext cx="1968500" cy="19685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2"/>
          </p:nvPr>
        </p:nvSpPr>
        <p:spPr>
          <a:xfrm>
            <a:off x="5192185" y="1221313"/>
            <a:ext cx="1968500" cy="1968500"/>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3"/>
          </p:nvPr>
        </p:nvSpPr>
        <p:spPr>
          <a:xfrm>
            <a:off x="7424210" y="1221313"/>
            <a:ext cx="1968500" cy="1968500"/>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4"/>
          </p:nvPr>
        </p:nvSpPr>
        <p:spPr>
          <a:xfrm>
            <a:off x="9656234" y="1221313"/>
            <a:ext cx="1968500" cy="19685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73572611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5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0" name="Rectangle"/>
          <p:cNvSpPr/>
          <p:nvPr/>
        </p:nvSpPr>
        <p:spPr>
          <a:xfrm>
            <a:off x="9046037" y="0"/>
            <a:ext cx="3145963"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6093287" y="0"/>
            <a:ext cx="2947327" cy="685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85931387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077288" y="1269736"/>
            <a:ext cx="3048000" cy="431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14185364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7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pic>
        <p:nvPicPr>
          <p:cNvPr id="20" name="Image" descr="Image"/>
          <p:cNvPicPr>
            <a:picLocks/>
          </p:cNvPicPr>
          <p:nvPr/>
        </p:nvPicPr>
        <p:blipFill>
          <a:blip r:embed="rId2"/>
          <a:stretch>
            <a:fillRect/>
          </a:stretch>
        </p:blipFill>
        <p:spPr>
          <a:xfrm>
            <a:off x="5077288" y="1269736"/>
            <a:ext cx="3048000" cy="4318000"/>
          </a:xfrm>
          <a:prstGeom prst="rect">
            <a:avLst/>
          </a:prstGeom>
          <a:ln w="12700">
            <a:miter lim="400000"/>
          </a:ln>
        </p:spPr>
      </p:pic>
      <p:sp>
        <p:nvSpPr>
          <p:cNvPr id="21" name="Rectangle"/>
          <p:cNvSpPr/>
          <p:nvPr/>
        </p:nvSpPr>
        <p:spPr>
          <a:xfrm>
            <a:off x="6091189" y="-265"/>
            <a:ext cx="6100812"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077288" y="1178984"/>
            <a:ext cx="3048000" cy="4470701"/>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2966492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xed Content">
  <p:cSld name="Boxe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2144753" y="2216983"/>
            <a:ext cx="7902497" cy="2424035"/>
          </a:xfrm>
          <a:prstGeom prst="rect">
            <a:avLst/>
          </a:prstGeom>
          <a:solidFill>
            <a:schemeClr val="lt1"/>
          </a:solidFill>
          <a:ln>
            <a:noFill/>
          </a:ln>
        </p:spPr>
        <p:txBody>
          <a:bodyPr spcFirstLastPara="1" wrap="square" lIns="640075" tIns="640075" rIns="640075" bIns="640075" anchor="t" anchorCtr="0">
            <a:noAutofit/>
          </a:bodyPr>
          <a:lstStyle>
            <a:lvl1pPr marR="0" lvl="0" algn="ctr" rtl="0">
              <a:lnSpc>
                <a:spcPct val="100000"/>
              </a:lnSpc>
              <a:spcBef>
                <a:spcPts val="0"/>
              </a:spcBef>
              <a:spcAft>
                <a:spcPts val="0"/>
              </a:spcAft>
              <a:buClr>
                <a:schemeClr val="dk2"/>
              </a:buClr>
              <a:buSzPts val="3600"/>
              <a:buFont typeface="Roboto"/>
              <a:buNone/>
              <a:defRPr sz="36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61" name="Google Shape;61;p8"/>
          <p:cNvPicPr preferRelativeResize="0"/>
          <p:nvPr/>
        </p:nvPicPr>
        <p:blipFill rotWithShape="1">
          <a:blip r:embed="rId3">
            <a:alphaModFix/>
          </a:blip>
          <a:srcRect/>
          <a:stretch/>
        </p:blipFill>
        <p:spPr>
          <a:xfrm>
            <a:off x="0" y="0"/>
            <a:ext cx="254000" cy="6858000"/>
          </a:xfrm>
          <a:prstGeom prst="rect">
            <a:avLst/>
          </a:prstGeom>
          <a:noFill/>
          <a:ln>
            <a:noFill/>
          </a:ln>
        </p:spPr>
      </p:pic>
      <p:sp>
        <p:nvSpPr>
          <p:cNvPr id="62" name="Google Shape;62;p8"/>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900" b="0" i="0" u="none" strike="noStrike" cap="none" dirty="0">
              <a:solidFill>
                <a:schemeClr val="lt1"/>
              </a:solidFill>
              <a:latin typeface="Arial"/>
              <a:ea typeface="Arial"/>
              <a:cs typeface="Arial"/>
              <a:sym typeface="Arial"/>
            </a:endParaRPr>
          </a:p>
        </p:txBody>
      </p:sp>
      <p:sp>
        <p:nvSpPr>
          <p:cNvPr id="63" name="Google Shape;63;p8"/>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E6CEF964-F739-A543-9382-0898C4DCBAD3}" type="slidenum">
              <a:rPr lang="en-US" smtClean="0"/>
              <a:pPr/>
              <a:t>‹#›</a:t>
            </a:fld>
            <a:endParaRPr lang="en-US" dirty="0"/>
          </a:p>
        </p:txBody>
      </p:sp>
      <p:pic>
        <p:nvPicPr>
          <p:cNvPr id="6" name="Picture 5">
            <a:extLst>
              <a:ext uri="{FF2B5EF4-FFF2-40B4-BE49-F238E27FC236}">
                <a16:creationId xmlns:a16="http://schemas.microsoft.com/office/drawing/2014/main" id="{9AC5FB05-E98F-412B-A836-9843F1F9A287}"/>
              </a:ext>
            </a:extLst>
          </p:cNvPr>
          <p:cNvPicPr>
            <a:picLocks noChangeAspect="1"/>
          </p:cNvPicPr>
          <p:nvPr userDrawn="1"/>
        </p:nvPicPr>
        <p:blipFill>
          <a:blip r:embed="rId4"/>
          <a:stretch>
            <a:fillRect/>
          </a:stretch>
        </p:blipFill>
        <p:spPr>
          <a:xfrm>
            <a:off x="0" y="0"/>
            <a:ext cx="254000" cy="6858000"/>
          </a:xfrm>
          <a:prstGeom prst="rect">
            <a:avLst/>
          </a:prstGeom>
        </p:spPr>
      </p:pic>
    </p:spTree>
    <p:extLst>
      <p:ext uri="{BB962C8B-B14F-4D97-AF65-F5344CB8AC3E}">
        <p14:creationId xmlns:p14="http://schemas.microsoft.com/office/powerpoint/2010/main" val="4032373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269736"/>
            <a:ext cx="4064000" cy="431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76800799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9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8306" y="0"/>
            <a:ext cx="2036783" cy="2099128"/>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1"/>
          </p:nvPr>
        </p:nvSpPr>
        <p:spPr>
          <a:xfrm>
            <a:off x="2035054" y="0"/>
            <a:ext cx="2030205" cy="2099128"/>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2"/>
          </p:nvPr>
        </p:nvSpPr>
        <p:spPr>
          <a:xfrm>
            <a:off x="4071838" y="0"/>
            <a:ext cx="2024124" cy="2099128"/>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3"/>
          </p:nvPr>
        </p:nvSpPr>
        <p:spPr>
          <a:xfrm>
            <a:off x="6102042" y="0"/>
            <a:ext cx="2030205" cy="2099128"/>
          </a:xfrm>
          <a:prstGeom prst="rect">
            <a:avLst/>
          </a:prstGeom>
          <a:solidFill>
            <a:schemeClr val="bg2"/>
          </a:solidFill>
        </p:spPr>
        <p:txBody>
          <a:bodyPr/>
          <a:lstStyle>
            <a:lvl1pPr>
              <a:defRPr sz="600"/>
            </a:lvl1pPr>
          </a:lstStyle>
          <a:p>
            <a:r>
              <a:rPr lang="en-US"/>
              <a:t>Click icon to add picture</a:t>
            </a:r>
          </a:p>
        </p:txBody>
      </p:sp>
      <p:sp>
        <p:nvSpPr>
          <p:cNvPr id="29" name="Picture Placeholder 2"/>
          <p:cNvSpPr>
            <a:spLocks noGrp="1"/>
          </p:cNvSpPr>
          <p:nvPr>
            <p:ph type="pic" sz="quarter" idx="14"/>
          </p:nvPr>
        </p:nvSpPr>
        <p:spPr>
          <a:xfrm>
            <a:off x="8126167" y="0"/>
            <a:ext cx="2030205" cy="2099128"/>
          </a:xfrm>
          <a:prstGeom prst="rect">
            <a:avLst/>
          </a:prstGeom>
          <a:solidFill>
            <a:schemeClr val="bg2"/>
          </a:solidFill>
        </p:spPr>
        <p:txBody>
          <a:bodyPr/>
          <a:lstStyle>
            <a:lvl1pPr>
              <a:defRPr sz="600"/>
            </a:lvl1pPr>
          </a:lstStyle>
          <a:p>
            <a:r>
              <a:rPr lang="en-US"/>
              <a:t>Click icon to add picture</a:t>
            </a:r>
          </a:p>
        </p:txBody>
      </p:sp>
      <p:sp>
        <p:nvSpPr>
          <p:cNvPr id="30" name="Picture Placeholder 2"/>
          <p:cNvSpPr>
            <a:spLocks noGrp="1"/>
          </p:cNvSpPr>
          <p:nvPr>
            <p:ph type="pic" sz="quarter" idx="15"/>
          </p:nvPr>
        </p:nvSpPr>
        <p:spPr>
          <a:xfrm>
            <a:off x="10156372" y="0"/>
            <a:ext cx="2030205" cy="2099128"/>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85258467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0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65784" y="1801113"/>
            <a:ext cx="2032000" cy="2032000"/>
          </a:xfrm>
          <a:prstGeom prst="rect">
            <a:avLst/>
          </a:prstGeom>
          <a:solidFill>
            <a:schemeClr val="bg2"/>
          </a:solidFill>
        </p:spPr>
        <p:txBody>
          <a:bodyPr/>
          <a:lstStyle>
            <a:lvl1pPr>
              <a:defRPr sz="600"/>
            </a:lvl1pPr>
          </a:lstStyle>
          <a:p>
            <a:r>
              <a:rPr lang="en-US"/>
              <a:t>Click icon to add picture</a:t>
            </a:r>
          </a:p>
        </p:txBody>
      </p:sp>
      <p:sp>
        <p:nvSpPr>
          <p:cNvPr id="23" name="Picture Placeholder 2"/>
          <p:cNvSpPr>
            <a:spLocks noGrp="1"/>
          </p:cNvSpPr>
          <p:nvPr>
            <p:ph type="pic" sz="quarter" idx="11"/>
          </p:nvPr>
        </p:nvSpPr>
        <p:spPr>
          <a:xfrm>
            <a:off x="6394117" y="1801113"/>
            <a:ext cx="2032000" cy="2032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2"/>
          </p:nvPr>
        </p:nvSpPr>
        <p:spPr>
          <a:xfrm>
            <a:off x="8722451" y="1801113"/>
            <a:ext cx="2032000" cy="2032000"/>
          </a:xfrm>
          <a:prstGeom prst="rect">
            <a:avLst/>
          </a:prstGeom>
          <a:solidFill>
            <a:schemeClr val="bg2"/>
          </a:solidFill>
        </p:spPr>
        <p:txBody>
          <a:bodyPr/>
          <a:lstStyle>
            <a:lvl1pPr>
              <a:defRPr sz="600"/>
            </a:lvl1pPr>
          </a:lstStyle>
          <a:p>
            <a:r>
              <a:rPr lang="en-US"/>
              <a:t>Click icon to add picture</a:t>
            </a:r>
          </a:p>
        </p:txBody>
      </p:sp>
      <p:sp>
        <p:nvSpPr>
          <p:cNvPr id="14" name="Picture Placeholder 2">
            <a:extLst>
              <a:ext uri="{FF2B5EF4-FFF2-40B4-BE49-F238E27FC236}">
                <a16:creationId xmlns:a16="http://schemas.microsoft.com/office/drawing/2014/main" id="{3E1B94A5-87EB-F44E-A6B8-5FF221F35260}"/>
              </a:ext>
            </a:extLst>
          </p:cNvPr>
          <p:cNvSpPr>
            <a:spLocks noGrp="1"/>
          </p:cNvSpPr>
          <p:nvPr>
            <p:ph type="pic" sz="quarter" idx="13"/>
          </p:nvPr>
        </p:nvSpPr>
        <p:spPr>
          <a:xfrm>
            <a:off x="1737451" y="1801113"/>
            <a:ext cx="2032000" cy="2032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47254049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7788" y="190500"/>
            <a:ext cx="2159000" cy="2159000"/>
          </a:xfrm>
          <a:prstGeom prst="rect">
            <a:avLst/>
          </a:prstGeom>
          <a:solidFill>
            <a:schemeClr val="bg2"/>
          </a:solidFill>
        </p:spPr>
        <p:txBody>
          <a:bodyPr/>
          <a:lstStyle>
            <a:lvl1pPr>
              <a:defRPr sz="600"/>
            </a:lvl1pPr>
          </a:lstStyle>
          <a:p>
            <a:r>
              <a:rPr lang="en-US"/>
              <a:t>Click icon to add picture</a:t>
            </a:r>
          </a:p>
        </p:txBody>
      </p:sp>
      <p:sp>
        <p:nvSpPr>
          <p:cNvPr id="23" name="Picture Placeholder 2"/>
          <p:cNvSpPr>
            <a:spLocks noGrp="1"/>
          </p:cNvSpPr>
          <p:nvPr>
            <p:ph type="pic" sz="quarter" idx="11"/>
          </p:nvPr>
        </p:nvSpPr>
        <p:spPr>
          <a:xfrm>
            <a:off x="187788" y="2349500"/>
            <a:ext cx="2159000" cy="2159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2"/>
          </p:nvPr>
        </p:nvSpPr>
        <p:spPr>
          <a:xfrm>
            <a:off x="187788" y="4507397"/>
            <a:ext cx="2159000" cy="2159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02819565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2_Main Slide">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1" y="1269735"/>
            <a:ext cx="2024743" cy="1968500"/>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1"/>
          </p:nvPr>
        </p:nvSpPr>
        <p:spPr>
          <a:xfrm>
            <a:off x="2024743" y="1269735"/>
            <a:ext cx="2024743" cy="1968500"/>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2"/>
          </p:nvPr>
        </p:nvSpPr>
        <p:spPr>
          <a:xfrm>
            <a:off x="4070174" y="1269735"/>
            <a:ext cx="2024743" cy="1968500"/>
          </a:xfrm>
          <a:prstGeom prst="rect">
            <a:avLst/>
          </a:prstGeom>
          <a:solidFill>
            <a:schemeClr val="bg2"/>
          </a:solidFill>
        </p:spPr>
        <p:txBody>
          <a:bodyPr/>
          <a:lstStyle>
            <a:lvl1pPr>
              <a:defRPr sz="600"/>
            </a:lvl1pPr>
          </a:lstStyle>
          <a:p>
            <a:r>
              <a:rPr lang="en-US"/>
              <a:t>Click icon to add picture</a:t>
            </a:r>
          </a:p>
        </p:txBody>
      </p:sp>
      <p:sp>
        <p:nvSpPr>
          <p:cNvPr id="29" name="Picture Placeholder 2"/>
          <p:cNvSpPr>
            <a:spLocks noGrp="1"/>
          </p:cNvSpPr>
          <p:nvPr>
            <p:ph type="pic" sz="quarter" idx="13"/>
          </p:nvPr>
        </p:nvSpPr>
        <p:spPr>
          <a:xfrm>
            <a:off x="6094916" y="1269735"/>
            <a:ext cx="2045429" cy="1968500"/>
          </a:xfrm>
          <a:prstGeom prst="rect">
            <a:avLst/>
          </a:prstGeom>
          <a:solidFill>
            <a:schemeClr val="bg2"/>
          </a:solidFill>
        </p:spPr>
        <p:txBody>
          <a:bodyPr/>
          <a:lstStyle>
            <a:lvl1pPr>
              <a:defRPr sz="600"/>
            </a:lvl1pPr>
          </a:lstStyle>
          <a:p>
            <a:r>
              <a:rPr lang="en-US"/>
              <a:t>Click icon to add picture</a:t>
            </a:r>
          </a:p>
        </p:txBody>
      </p:sp>
      <p:sp>
        <p:nvSpPr>
          <p:cNvPr id="30" name="Picture Placeholder 2"/>
          <p:cNvSpPr>
            <a:spLocks noGrp="1"/>
          </p:cNvSpPr>
          <p:nvPr>
            <p:ph type="pic" sz="quarter" idx="14"/>
          </p:nvPr>
        </p:nvSpPr>
        <p:spPr>
          <a:xfrm>
            <a:off x="8140346" y="1269735"/>
            <a:ext cx="2045429" cy="1968500"/>
          </a:xfrm>
          <a:prstGeom prst="rect">
            <a:avLst/>
          </a:prstGeom>
          <a:solidFill>
            <a:schemeClr val="bg2"/>
          </a:solidFill>
        </p:spPr>
        <p:txBody>
          <a:bodyPr/>
          <a:lstStyle>
            <a:lvl1pPr>
              <a:defRPr sz="600"/>
            </a:lvl1pPr>
          </a:lstStyle>
          <a:p>
            <a:r>
              <a:rPr lang="en-US"/>
              <a:t>Click icon to add picture</a:t>
            </a:r>
          </a:p>
        </p:txBody>
      </p:sp>
      <p:sp>
        <p:nvSpPr>
          <p:cNvPr id="31" name="Picture Placeholder 2"/>
          <p:cNvSpPr>
            <a:spLocks noGrp="1"/>
          </p:cNvSpPr>
          <p:nvPr>
            <p:ph type="pic" sz="quarter" idx="15"/>
          </p:nvPr>
        </p:nvSpPr>
        <p:spPr>
          <a:xfrm>
            <a:off x="10165088" y="1269735"/>
            <a:ext cx="2045429" cy="19685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434102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5521786" y="190500"/>
            <a:ext cx="2153577" cy="2159000"/>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1"/>
          </p:nvPr>
        </p:nvSpPr>
        <p:spPr>
          <a:xfrm>
            <a:off x="7683500" y="190500"/>
            <a:ext cx="2153577" cy="2159000"/>
          </a:xfrm>
          <a:prstGeom prst="rect">
            <a:avLst/>
          </a:prstGeom>
          <a:solidFill>
            <a:schemeClr val="bg2"/>
          </a:solidFill>
        </p:spPr>
        <p:txBody>
          <a:bodyPr/>
          <a:lstStyle>
            <a:lvl1pPr>
              <a:defRPr sz="600"/>
            </a:lvl1pPr>
          </a:lstStyle>
          <a:p>
            <a:r>
              <a:rPr lang="en-US"/>
              <a:t>Click icon to add picture</a:t>
            </a:r>
          </a:p>
        </p:txBody>
      </p:sp>
      <p:sp>
        <p:nvSpPr>
          <p:cNvPr id="29" name="Picture Placeholder 2"/>
          <p:cNvSpPr>
            <a:spLocks noGrp="1"/>
          </p:cNvSpPr>
          <p:nvPr>
            <p:ph type="pic" sz="quarter" idx="12"/>
          </p:nvPr>
        </p:nvSpPr>
        <p:spPr>
          <a:xfrm>
            <a:off x="9842501" y="190500"/>
            <a:ext cx="2153577" cy="2159000"/>
          </a:xfrm>
          <a:prstGeom prst="rect">
            <a:avLst/>
          </a:prstGeom>
          <a:solidFill>
            <a:schemeClr val="bg2"/>
          </a:solidFill>
        </p:spPr>
        <p:txBody>
          <a:bodyPr/>
          <a:lstStyle>
            <a:lvl1pPr>
              <a:defRPr sz="600"/>
            </a:lvl1pPr>
          </a:lstStyle>
          <a:p>
            <a:r>
              <a:rPr lang="en-US"/>
              <a:t>Click icon to add picture</a:t>
            </a:r>
          </a:p>
        </p:txBody>
      </p:sp>
      <p:sp>
        <p:nvSpPr>
          <p:cNvPr id="30" name="Picture Placeholder 2"/>
          <p:cNvSpPr>
            <a:spLocks noGrp="1"/>
          </p:cNvSpPr>
          <p:nvPr>
            <p:ph type="pic" sz="quarter" idx="13"/>
          </p:nvPr>
        </p:nvSpPr>
        <p:spPr>
          <a:xfrm>
            <a:off x="5521786" y="2349500"/>
            <a:ext cx="2153577" cy="2159000"/>
          </a:xfrm>
          <a:prstGeom prst="rect">
            <a:avLst/>
          </a:prstGeom>
          <a:solidFill>
            <a:schemeClr val="bg2"/>
          </a:solidFill>
        </p:spPr>
        <p:txBody>
          <a:bodyPr/>
          <a:lstStyle>
            <a:lvl1pPr>
              <a:defRPr sz="600"/>
            </a:lvl1pPr>
          </a:lstStyle>
          <a:p>
            <a:r>
              <a:rPr lang="en-US"/>
              <a:t>Click icon to add picture</a:t>
            </a:r>
          </a:p>
        </p:txBody>
      </p:sp>
      <p:sp>
        <p:nvSpPr>
          <p:cNvPr id="31" name="Picture Placeholder 2"/>
          <p:cNvSpPr>
            <a:spLocks noGrp="1"/>
          </p:cNvSpPr>
          <p:nvPr>
            <p:ph type="pic" sz="quarter" idx="14"/>
          </p:nvPr>
        </p:nvSpPr>
        <p:spPr>
          <a:xfrm>
            <a:off x="5521786" y="4508500"/>
            <a:ext cx="2153577" cy="2159000"/>
          </a:xfrm>
          <a:prstGeom prst="rect">
            <a:avLst/>
          </a:prstGeom>
          <a:solidFill>
            <a:schemeClr val="bg2"/>
          </a:solidFill>
        </p:spPr>
        <p:txBody>
          <a:bodyPr/>
          <a:lstStyle>
            <a:lvl1pPr>
              <a:defRPr sz="600"/>
            </a:lvl1pPr>
          </a:lstStyle>
          <a:p>
            <a:r>
              <a:rPr lang="en-US"/>
              <a:t>Click icon to add picture</a:t>
            </a:r>
          </a:p>
        </p:txBody>
      </p:sp>
      <p:sp>
        <p:nvSpPr>
          <p:cNvPr id="32" name="Picture Placeholder 2"/>
          <p:cNvSpPr>
            <a:spLocks noGrp="1"/>
          </p:cNvSpPr>
          <p:nvPr>
            <p:ph type="pic" sz="quarter" idx="15"/>
          </p:nvPr>
        </p:nvSpPr>
        <p:spPr>
          <a:xfrm>
            <a:off x="9843946" y="2349500"/>
            <a:ext cx="2153577" cy="2159000"/>
          </a:xfrm>
          <a:prstGeom prst="rect">
            <a:avLst/>
          </a:prstGeom>
          <a:solidFill>
            <a:schemeClr val="bg2"/>
          </a:solidFill>
        </p:spPr>
        <p:txBody>
          <a:bodyPr/>
          <a:lstStyle>
            <a:lvl1pPr>
              <a:defRPr sz="600"/>
            </a:lvl1pPr>
          </a:lstStyle>
          <a:p>
            <a:r>
              <a:rPr lang="en-US"/>
              <a:t>Click icon to add picture</a:t>
            </a:r>
          </a:p>
        </p:txBody>
      </p:sp>
      <p:sp>
        <p:nvSpPr>
          <p:cNvPr id="33" name="Picture Placeholder 2"/>
          <p:cNvSpPr>
            <a:spLocks noGrp="1"/>
          </p:cNvSpPr>
          <p:nvPr>
            <p:ph type="pic" sz="quarter" idx="16"/>
          </p:nvPr>
        </p:nvSpPr>
        <p:spPr>
          <a:xfrm>
            <a:off x="9848104" y="4508500"/>
            <a:ext cx="2153577" cy="2159000"/>
          </a:xfrm>
          <a:prstGeom prst="rect">
            <a:avLst/>
          </a:prstGeom>
          <a:solidFill>
            <a:schemeClr val="bg2"/>
          </a:solidFill>
        </p:spPr>
        <p:txBody>
          <a:bodyPr/>
          <a:lstStyle>
            <a:lvl1pPr>
              <a:defRPr sz="600"/>
            </a:lvl1pPr>
          </a:lstStyle>
          <a:p>
            <a:r>
              <a:rPr lang="en-US"/>
              <a:t>Click icon to add picture</a:t>
            </a:r>
          </a:p>
        </p:txBody>
      </p:sp>
      <p:sp>
        <p:nvSpPr>
          <p:cNvPr id="27" name="Rectangle"/>
          <p:cNvSpPr/>
          <p:nvPr/>
        </p:nvSpPr>
        <p:spPr>
          <a:xfrm>
            <a:off x="7680788" y="2349500"/>
            <a:ext cx="2159000" cy="431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111989315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0" y="190500"/>
            <a:ext cx="3048000" cy="6477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98829403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Main Slide">
    <p:spTree>
      <p:nvGrpSpPr>
        <p:cNvPr id="1" name=""/>
        <p:cNvGrpSpPr/>
        <p:nvPr/>
      </p:nvGrpSpPr>
      <p:grpSpPr>
        <a:xfrm>
          <a:off x="0" y="0"/>
          <a:ext cx="0" cy="0"/>
          <a:chOff x="0" y="0"/>
          <a:chExt cx="0" cy="0"/>
        </a:xfrm>
      </p:grpSpPr>
      <p:sp>
        <p:nvSpPr>
          <p:cNvPr id="20" name="Rectangle"/>
          <p:cNvSpPr/>
          <p:nvPr/>
        </p:nvSpPr>
        <p:spPr>
          <a:xfrm>
            <a:off x="3136901" y="0"/>
            <a:ext cx="2952751"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425" y="0"/>
            <a:ext cx="3131476" cy="685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8657408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7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172200" cy="3490352"/>
          </a:xfrm>
          <a:prstGeom prst="rect">
            <a:avLst/>
          </a:prstGeom>
          <a:solidFill>
            <a:schemeClr val="bg2"/>
          </a:solidFill>
        </p:spPr>
        <p:txBody>
          <a:bodyPr/>
          <a:lstStyle>
            <a:lvl1pPr>
              <a:defRPr sz="600"/>
            </a:lvl1pPr>
          </a:lstStyle>
          <a:p>
            <a:r>
              <a:rPr lang="en-US"/>
              <a:t>Click icon to add picture</a:t>
            </a:r>
          </a:p>
        </p:txBody>
      </p:sp>
      <p:sp>
        <p:nvSpPr>
          <p:cNvPr id="22" name="Picture Placeholder 2"/>
          <p:cNvSpPr>
            <a:spLocks noGrp="1"/>
          </p:cNvSpPr>
          <p:nvPr>
            <p:ph type="pic" sz="quarter" idx="11"/>
          </p:nvPr>
        </p:nvSpPr>
        <p:spPr>
          <a:xfrm>
            <a:off x="6172200" y="3490352"/>
            <a:ext cx="6019800" cy="3367648"/>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536956841"/>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209211" y="960241"/>
            <a:ext cx="2947327" cy="2952751"/>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8668941" y="960241"/>
            <a:ext cx="2947327" cy="2952751"/>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7410441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Icons">
  <p:cSld name="Title and Icons">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a:stretch/>
        </p:blipFill>
        <p:spPr>
          <a:xfrm>
            <a:off x="10690840" y="2"/>
            <a:ext cx="1501160" cy="973167"/>
          </a:xfrm>
          <a:prstGeom prst="rect">
            <a:avLst/>
          </a:prstGeom>
          <a:noFill/>
          <a:ln>
            <a:noFill/>
          </a:ln>
        </p:spPr>
      </p:pic>
      <p:sp>
        <p:nvSpPr>
          <p:cNvPr id="66" name="Google Shape;66;p9"/>
          <p:cNvSpPr>
            <a:spLocks noGrp="1"/>
          </p:cNvSpPr>
          <p:nvPr>
            <p:ph type="pic" idx="2"/>
          </p:nvPr>
        </p:nvSpPr>
        <p:spPr>
          <a:xfrm>
            <a:off x="1677295" y="1535636"/>
            <a:ext cx="1054125" cy="1070389"/>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7" name="Google Shape;67;p9"/>
          <p:cNvSpPr>
            <a:spLocks noGrp="1"/>
          </p:cNvSpPr>
          <p:nvPr>
            <p:ph type="pic" idx="3"/>
          </p:nvPr>
        </p:nvSpPr>
        <p:spPr>
          <a:xfrm>
            <a:off x="5568939" y="1535636"/>
            <a:ext cx="1054125" cy="1070389"/>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9"/>
          <p:cNvSpPr>
            <a:spLocks noGrp="1"/>
          </p:cNvSpPr>
          <p:nvPr>
            <p:ph type="pic" idx="4"/>
          </p:nvPr>
        </p:nvSpPr>
        <p:spPr>
          <a:xfrm>
            <a:off x="9449007" y="1535636"/>
            <a:ext cx="1054125" cy="1070389"/>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9" name="Google Shape;69;p9"/>
          <p:cNvSpPr txBox="1">
            <a:spLocks noGrp="1"/>
          </p:cNvSpPr>
          <p:nvPr>
            <p:ph type="body" idx="1"/>
          </p:nvPr>
        </p:nvSpPr>
        <p:spPr>
          <a:xfrm>
            <a:off x="359229" y="2722406"/>
            <a:ext cx="3690257" cy="329708"/>
          </a:xfrm>
          <a:prstGeom prst="rect">
            <a:avLst/>
          </a:prstGeom>
          <a:noFill/>
          <a:ln>
            <a:noFill/>
          </a:ln>
        </p:spPr>
        <p:txBody>
          <a:bodyPr spcFirstLastPara="1" wrap="square" lIns="91425" tIns="45700" rIns="91425" bIns="45700" anchor="ctr" anchorCtr="0">
            <a:noAutofit/>
          </a:bodyPr>
          <a:lstStyle>
            <a:lvl1pPr marL="457189" marR="0" lvl="0" indent="-228594" algn="ctr" rtl="0">
              <a:lnSpc>
                <a:spcPct val="90000"/>
              </a:lnSpc>
              <a:spcBef>
                <a:spcPts val="10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0" name="Google Shape;70;p9"/>
          <p:cNvSpPr txBox="1">
            <a:spLocks noGrp="1"/>
          </p:cNvSpPr>
          <p:nvPr>
            <p:ph type="body" idx="5"/>
          </p:nvPr>
        </p:nvSpPr>
        <p:spPr>
          <a:xfrm>
            <a:off x="4264871" y="2722406"/>
            <a:ext cx="3662261" cy="329708"/>
          </a:xfrm>
          <a:prstGeom prst="rect">
            <a:avLst/>
          </a:prstGeom>
          <a:noFill/>
          <a:ln>
            <a:noFill/>
          </a:ln>
        </p:spPr>
        <p:txBody>
          <a:bodyPr spcFirstLastPara="1" wrap="square" lIns="91425" tIns="45700" rIns="91425" bIns="45700" anchor="ctr" anchorCtr="0">
            <a:noAutofit/>
          </a:bodyPr>
          <a:lstStyle>
            <a:lvl1pPr marL="457189" marR="0" lvl="0" indent="-228594" algn="ctr" rtl="0">
              <a:lnSpc>
                <a:spcPct val="90000"/>
              </a:lnSpc>
              <a:spcBef>
                <a:spcPts val="10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1" name="Google Shape;71;p9"/>
          <p:cNvSpPr txBox="1">
            <a:spLocks noGrp="1"/>
          </p:cNvSpPr>
          <p:nvPr>
            <p:ph type="body" idx="6"/>
          </p:nvPr>
        </p:nvSpPr>
        <p:spPr>
          <a:xfrm>
            <a:off x="8119364" y="2722406"/>
            <a:ext cx="3713408" cy="329708"/>
          </a:xfrm>
          <a:prstGeom prst="rect">
            <a:avLst/>
          </a:prstGeom>
          <a:noFill/>
          <a:ln>
            <a:noFill/>
          </a:ln>
        </p:spPr>
        <p:txBody>
          <a:bodyPr spcFirstLastPara="1" wrap="square" lIns="91425" tIns="45700" rIns="91425" bIns="45700" anchor="ctr" anchorCtr="0">
            <a:noAutofit/>
          </a:bodyPr>
          <a:lstStyle>
            <a:lvl1pPr marL="457189" marR="0" lvl="0" indent="-228594" algn="ctr" rtl="0">
              <a:lnSpc>
                <a:spcPct val="90000"/>
              </a:lnSpc>
              <a:spcBef>
                <a:spcPts val="10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2" name="Google Shape;72;p9"/>
          <p:cNvSpPr txBox="1">
            <a:spLocks noGrp="1"/>
          </p:cNvSpPr>
          <p:nvPr>
            <p:ph type="body" idx="7"/>
          </p:nvPr>
        </p:nvSpPr>
        <p:spPr>
          <a:xfrm>
            <a:off x="359229" y="3168496"/>
            <a:ext cx="3690257" cy="56605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3" name="Google Shape;73;p9"/>
          <p:cNvSpPr txBox="1">
            <a:spLocks noGrp="1"/>
          </p:cNvSpPr>
          <p:nvPr>
            <p:ph type="body" idx="8"/>
          </p:nvPr>
        </p:nvSpPr>
        <p:spPr>
          <a:xfrm>
            <a:off x="4264871" y="3168496"/>
            <a:ext cx="3662261" cy="56605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4" name="Google Shape;74;p9"/>
          <p:cNvSpPr txBox="1">
            <a:spLocks noGrp="1"/>
          </p:cNvSpPr>
          <p:nvPr>
            <p:ph type="body" idx="9"/>
          </p:nvPr>
        </p:nvSpPr>
        <p:spPr>
          <a:xfrm>
            <a:off x="8119364" y="3168496"/>
            <a:ext cx="3713408" cy="56605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5" name="Google Shape;75;p9"/>
          <p:cNvSpPr>
            <a:spLocks noGrp="1"/>
          </p:cNvSpPr>
          <p:nvPr>
            <p:ph type="pic" idx="13"/>
          </p:nvPr>
        </p:nvSpPr>
        <p:spPr>
          <a:xfrm>
            <a:off x="3723810" y="3850932"/>
            <a:ext cx="1054125" cy="1070389"/>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6" name="Google Shape;76;p9"/>
          <p:cNvSpPr>
            <a:spLocks noGrp="1"/>
          </p:cNvSpPr>
          <p:nvPr>
            <p:ph type="pic" idx="14"/>
          </p:nvPr>
        </p:nvSpPr>
        <p:spPr>
          <a:xfrm>
            <a:off x="7623571" y="3850932"/>
            <a:ext cx="1054125" cy="1070389"/>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7" name="Google Shape;77;p9"/>
          <p:cNvSpPr txBox="1">
            <a:spLocks noGrp="1"/>
          </p:cNvSpPr>
          <p:nvPr>
            <p:ph type="body" idx="15"/>
          </p:nvPr>
        </p:nvSpPr>
        <p:spPr>
          <a:xfrm>
            <a:off x="2405745" y="5037702"/>
            <a:ext cx="3690257" cy="329708"/>
          </a:xfrm>
          <a:prstGeom prst="rect">
            <a:avLst/>
          </a:prstGeom>
          <a:noFill/>
          <a:ln>
            <a:noFill/>
          </a:ln>
        </p:spPr>
        <p:txBody>
          <a:bodyPr spcFirstLastPara="1" wrap="square" lIns="91425" tIns="45700" rIns="91425" bIns="45700" anchor="ctr" anchorCtr="0">
            <a:noAutofit/>
          </a:bodyPr>
          <a:lstStyle>
            <a:lvl1pPr marL="457189" marR="0" lvl="0" indent="-228594" algn="ctr" rtl="0">
              <a:lnSpc>
                <a:spcPct val="90000"/>
              </a:lnSpc>
              <a:spcBef>
                <a:spcPts val="10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8" name="Google Shape;78;p9"/>
          <p:cNvSpPr txBox="1">
            <a:spLocks noGrp="1"/>
          </p:cNvSpPr>
          <p:nvPr>
            <p:ph type="body" idx="16"/>
          </p:nvPr>
        </p:nvSpPr>
        <p:spPr>
          <a:xfrm>
            <a:off x="6319503" y="5037702"/>
            <a:ext cx="3662261" cy="329708"/>
          </a:xfrm>
          <a:prstGeom prst="rect">
            <a:avLst/>
          </a:prstGeom>
          <a:noFill/>
          <a:ln>
            <a:noFill/>
          </a:ln>
        </p:spPr>
        <p:txBody>
          <a:bodyPr spcFirstLastPara="1" wrap="square" lIns="91425" tIns="45700" rIns="91425" bIns="45700" anchor="ctr" anchorCtr="0">
            <a:noAutofit/>
          </a:bodyPr>
          <a:lstStyle>
            <a:lvl1pPr marL="457189" marR="0" lvl="0" indent="-228594" algn="ctr" rtl="0">
              <a:lnSpc>
                <a:spcPct val="90000"/>
              </a:lnSpc>
              <a:spcBef>
                <a:spcPts val="10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79" name="Google Shape;79;p9"/>
          <p:cNvSpPr txBox="1">
            <a:spLocks noGrp="1"/>
          </p:cNvSpPr>
          <p:nvPr>
            <p:ph type="body" idx="17"/>
          </p:nvPr>
        </p:nvSpPr>
        <p:spPr>
          <a:xfrm>
            <a:off x="2405745" y="5483792"/>
            <a:ext cx="3690257" cy="56605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80" name="Google Shape;80;p9"/>
          <p:cNvSpPr txBox="1">
            <a:spLocks noGrp="1"/>
          </p:cNvSpPr>
          <p:nvPr>
            <p:ph type="body" idx="18"/>
          </p:nvPr>
        </p:nvSpPr>
        <p:spPr>
          <a:xfrm>
            <a:off x="6319503" y="5483792"/>
            <a:ext cx="3662261" cy="566057"/>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81" name="Google Shape;81;p9"/>
          <p:cNvPicPr preferRelativeResize="0"/>
          <p:nvPr/>
        </p:nvPicPr>
        <p:blipFill rotWithShape="1">
          <a:blip r:embed="rId3">
            <a:alphaModFix/>
          </a:blip>
          <a:srcRect/>
          <a:stretch/>
        </p:blipFill>
        <p:spPr>
          <a:xfrm>
            <a:off x="0" y="0"/>
            <a:ext cx="254000" cy="6858000"/>
          </a:xfrm>
          <a:prstGeom prst="rect">
            <a:avLst/>
          </a:prstGeom>
          <a:noFill/>
          <a:ln>
            <a:noFill/>
          </a:ln>
        </p:spPr>
      </p:pic>
      <p:sp>
        <p:nvSpPr>
          <p:cNvPr id="82" name="Google Shape;82;p9"/>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1125" dirty="0"/>
          </a:p>
        </p:txBody>
      </p:sp>
      <p:pic>
        <p:nvPicPr>
          <p:cNvPr id="83" name="Google Shape;83;p9"/>
          <p:cNvPicPr preferRelativeResize="0"/>
          <p:nvPr/>
        </p:nvPicPr>
        <p:blipFill rotWithShape="1">
          <a:blip r:embed="rId4">
            <a:alphaModFix/>
          </a:blip>
          <a:srcRect/>
          <a:stretch/>
        </p:blipFill>
        <p:spPr>
          <a:xfrm>
            <a:off x="9958837" y="6406959"/>
            <a:ext cx="1454731" cy="274320"/>
          </a:xfrm>
          <a:prstGeom prst="rect">
            <a:avLst/>
          </a:prstGeom>
          <a:noFill/>
          <a:ln>
            <a:noFill/>
          </a:ln>
        </p:spPr>
      </p:pic>
      <p:sp>
        <p:nvSpPr>
          <p:cNvPr id="84" name="Google Shape;84;p9"/>
          <p:cNvSpPr txBox="1">
            <a:spLocks noGrp="1"/>
          </p:cNvSpPr>
          <p:nvPr>
            <p:ph type="title"/>
          </p:nvPr>
        </p:nvSpPr>
        <p:spPr>
          <a:xfrm>
            <a:off x="364207" y="240224"/>
            <a:ext cx="11468565" cy="122186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3600"/>
              <a:buFont typeface="Roboto"/>
              <a:buNone/>
              <a:defRPr sz="36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85" name="Google Shape;85;p9"/>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391545351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Main Slide Dark 1">
    <p:spTree>
      <p:nvGrpSpPr>
        <p:cNvPr id="1" name=""/>
        <p:cNvGrpSpPr/>
        <p:nvPr/>
      </p:nvGrpSpPr>
      <p:grpSpPr>
        <a:xfrm>
          <a:off x="0" y="0"/>
          <a:ext cx="0" cy="0"/>
          <a:chOff x="0" y="0"/>
          <a:chExt cx="0" cy="0"/>
        </a:xfrm>
      </p:grpSpPr>
      <p:sp>
        <p:nvSpPr>
          <p:cNvPr id="34" name="Rectangle"/>
          <p:cNvSpPr/>
          <p:nvPr/>
        </p:nvSpPr>
        <p:spPr>
          <a:xfrm>
            <a:off x="0" y="0"/>
            <a:ext cx="12192000" cy="6858000"/>
          </a:xfrm>
          <a:prstGeom prst="rect">
            <a:avLst/>
          </a:prstGeom>
          <a:solidFill>
            <a:srgbClr val="1C1F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Rectangle"/>
          <p:cNvSpPr/>
          <p:nvPr/>
        </p:nvSpPr>
        <p:spPr>
          <a:xfrm>
            <a:off x="6117685" y="1282385"/>
            <a:ext cx="2508251" cy="2127251"/>
          </a:xfrm>
          <a:prstGeom prst="rect">
            <a:avLst/>
          </a:prstGeom>
          <a:solidFill>
            <a:srgbClr val="67718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Rectangle"/>
          <p:cNvSpPr/>
          <p:nvPr/>
        </p:nvSpPr>
        <p:spPr>
          <a:xfrm>
            <a:off x="8669403" y="3448364"/>
            <a:ext cx="2508251" cy="2127251"/>
          </a:xfrm>
          <a:prstGeom prst="rect">
            <a:avLst/>
          </a:prstGeom>
          <a:solidFill>
            <a:srgbClr val="30353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p:cNvSpPr/>
          <p:nvPr/>
        </p:nvSpPr>
        <p:spPr>
          <a:xfrm>
            <a:off x="1014247" y="1282385"/>
            <a:ext cx="2508251" cy="212725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Picture Placeholder 2"/>
          <p:cNvSpPr>
            <a:spLocks noGrp="1"/>
          </p:cNvSpPr>
          <p:nvPr>
            <p:ph type="pic" sz="quarter" idx="10"/>
          </p:nvPr>
        </p:nvSpPr>
        <p:spPr>
          <a:xfrm>
            <a:off x="3565767" y="1282386"/>
            <a:ext cx="2508252" cy="4293229"/>
          </a:xfrm>
          <a:prstGeom prst="rect">
            <a:avLst/>
          </a:prstGeom>
          <a:solidFill>
            <a:schemeClr val="bg2"/>
          </a:solidFill>
        </p:spPr>
        <p:txBody>
          <a:bodyPr/>
          <a:lstStyle>
            <a:lvl1pPr>
              <a:defRPr sz="600"/>
            </a:lvl1pPr>
          </a:lstStyle>
          <a:p>
            <a:r>
              <a:rPr lang="en-US"/>
              <a:t>Click icon to add picture</a:t>
            </a:r>
          </a:p>
        </p:txBody>
      </p:sp>
      <p:sp>
        <p:nvSpPr>
          <p:cNvPr id="19" name="Picture Placeholder 2"/>
          <p:cNvSpPr>
            <a:spLocks noGrp="1"/>
          </p:cNvSpPr>
          <p:nvPr>
            <p:ph type="pic" sz="quarter" idx="11"/>
          </p:nvPr>
        </p:nvSpPr>
        <p:spPr>
          <a:xfrm>
            <a:off x="6117585" y="3448364"/>
            <a:ext cx="2508252" cy="2127251"/>
          </a:xfrm>
          <a:prstGeom prst="rect">
            <a:avLst/>
          </a:prstGeom>
          <a:solidFill>
            <a:schemeClr val="bg2"/>
          </a:solidFill>
        </p:spPr>
        <p:txBody>
          <a:bodyPr/>
          <a:lstStyle>
            <a:lvl1pPr>
              <a:defRPr sz="600"/>
            </a:lvl1pPr>
          </a:lstStyle>
          <a:p>
            <a:r>
              <a:rPr lang="en-US"/>
              <a:t>Click icon to add picture</a:t>
            </a:r>
          </a:p>
        </p:txBody>
      </p:sp>
      <p:sp>
        <p:nvSpPr>
          <p:cNvPr id="20" name="Picture Placeholder 2"/>
          <p:cNvSpPr>
            <a:spLocks noGrp="1"/>
          </p:cNvSpPr>
          <p:nvPr>
            <p:ph type="pic" sz="quarter" idx="12"/>
          </p:nvPr>
        </p:nvSpPr>
        <p:spPr>
          <a:xfrm>
            <a:off x="8669305" y="1282385"/>
            <a:ext cx="2508252" cy="2127251"/>
          </a:xfrm>
          <a:prstGeom prst="rect">
            <a:avLst/>
          </a:prstGeom>
          <a:solidFill>
            <a:schemeClr val="bg2"/>
          </a:solidFill>
        </p:spPr>
        <p:txBody>
          <a:bodyPr/>
          <a:lstStyle>
            <a:lvl1pPr>
              <a:defRPr sz="600"/>
            </a:lvl1pPr>
          </a:lstStyle>
          <a:p>
            <a:r>
              <a:rPr lang="en-US"/>
              <a:t>Click icon to add picture</a:t>
            </a:r>
          </a:p>
        </p:txBody>
      </p:sp>
      <p:sp>
        <p:nvSpPr>
          <p:cNvPr id="21" name="Picture Placeholder 2"/>
          <p:cNvSpPr>
            <a:spLocks noGrp="1"/>
          </p:cNvSpPr>
          <p:nvPr>
            <p:ph type="pic" sz="quarter" idx="13"/>
          </p:nvPr>
        </p:nvSpPr>
        <p:spPr>
          <a:xfrm>
            <a:off x="1014149" y="3448364"/>
            <a:ext cx="2508252" cy="2127251"/>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20082744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69736"/>
            <a:ext cx="3426288" cy="4318000"/>
          </a:xfrm>
          <a:prstGeom prst="rect">
            <a:avLst/>
          </a:prstGeom>
          <a:solidFill>
            <a:schemeClr val="bg2"/>
          </a:solidFill>
        </p:spPr>
        <p:txBody>
          <a:bodyPr/>
          <a:lstStyle>
            <a:lvl1pPr>
              <a:defRPr sz="600"/>
            </a:lvl1pPr>
          </a:lstStyle>
          <a:p>
            <a:r>
              <a:rPr lang="en-US"/>
              <a:t>Click icon to add picture</a:t>
            </a:r>
          </a:p>
        </p:txBody>
      </p:sp>
      <p:sp>
        <p:nvSpPr>
          <p:cNvPr id="22" name="Line"/>
          <p:cNvSpPr/>
          <p:nvPr/>
        </p:nvSpPr>
        <p:spPr>
          <a:xfrm>
            <a:off x="0" y="565845"/>
            <a:ext cx="604077"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68001"/>
            <a:ext cx="1037693" cy="228111"/>
          </a:xfrm>
          <a:prstGeom prst="rect">
            <a:avLst/>
          </a:prstGeom>
        </p:spPr>
      </p:pic>
    </p:spTree>
    <p:extLst>
      <p:ext uri="{BB962C8B-B14F-4D97-AF65-F5344CB8AC3E}">
        <p14:creationId xmlns:p14="http://schemas.microsoft.com/office/powerpoint/2010/main" val="222384490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8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198663" y="190501"/>
            <a:ext cx="5900076" cy="32385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6087864" y="190501"/>
            <a:ext cx="2958173" cy="32385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2"/>
          </p:nvPr>
        </p:nvSpPr>
        <p:spPr>
          <a:xfrm>
            <a:off x="6087864" y="3429001"/>
            <a:ext cx="2958173" cy="32385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3"/>
          </p:nvPr>
        </p:nvSpPr>
        <p:spPr>
          <a:xfrm>
            <a:off x="9046038" y="190500"/>
            <a:ext cx="2958173" cy="6477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68559061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0_Main Slide">
    <p:spTree>
      <p:nvGrpSpPr>
        <p:cNvPr id="1" name=""/>
        <p:cNvGrpSpPr/>
        <p:nvPr/>
      </p:nvGrpSpPr>
      <p:grpSpPr>
        <a:xfrm>
          <a:off x="0" y="0"/>
          <a:ext cx="0" cy="0"/>
          <a:chOff x="0" y="0"/>
          <a:chExt cx="0" cy="0"/>
        </a:xfrm>
      </p:grpSpPr>
      <p:sp>
        <p:nvSpPr>
          <p:cNvPr id="24" name="Rectangle"/>
          <p:cNvSpPr/>
          <p:nvPr/>
        </p:nvSpPr>
        <p:spPr>
          <a:xfrm>
            <a:off x="6093901" y="0"/>
            <a:ext cx="6103851"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880905" y="1213779"/>
            <a:ext cx="2210284" cy="2215221"/>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1"/>
          </p:nvPr>
        </p:nvSpPr>
        <p:spPr>
          <a:xfrm>
            <a:off x="6098714" y="1213779"/>
            <a:ext cx="2200303" cy="2215221"/>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2"/>
          </p:nvPr>
        </p:nvSpPr>
        <p:spPr>
          <a:xfrm>
            <a:off x="3875787" y="3428999"/>
            <a:ext cx="2212996" cy="2207628"/>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3"/>
          </p:nvPr>
        </p:nvSpPr>
        <p:spPr>
          <a:xfrm>
            <a:off x="6096307" y="3428999"/>
            <a:ext cx="2202709" cy="2207629"/>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81671739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3_Main Slide">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8129191" y="1269736"/>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9"/>
                  <a:pt x="2032001" y="1016001"/>
                </a:cubicBezTo>
                <a:cubicBezTo>
                  <a:pt x="2032001" y="1577153"/>
                  <a:pt x="1577153" y="2032001"/>
                  <a:pt x="1016001" y="2032001"/>
                </a:cubicBezTo>
                <a:cubicBezTo>
                  <a:pt x="454848" y="2032001"/>
                  <a:pt x="0" y="1577153"/>
                  <a:pt x="0" y="1016001"/>
                </a:cubicBezTo>
                <a:cubicBezTo>
                  <a:pt x="0" y="454849"/>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
        <p:nvSpPr>
          <p:cNvPr id="26" name="Picture Placeholder 25"/>
          <p:cNvSpPr>
            <a:spLocks noGrp="1"/>
          </p:cNvSpPr>
          <p:nvPr>
            <p:ph type="pic" sz="quarter" idx="11"/>
          </p:nvPr>
        </p:nvSpPr>
        <p:spPr>
          <a:xfrm>
            <a:off x="8129191" y="2922637"/>
            <a:ext cx="1016000" cy="1014363"/>
          </a:xfrm>
          <a:custGeom>
            <a:avLst/>
            <a:gdLst>
              <a:gd name="connsiteX0" fmla="*/ 1016001 w 2032001"/>
              <a:gd name="connsiteY0" fmla="*/ 0 h 2028726"/>
              <a:gd name="connsiteX1" fmla="*/ 2032001 w 2032001"/>
              <a:gd name="connsiteY1" fmla="*/ 1016001 h 2028726"/>
              <a:gd name="connsiteX2" fmla="*/ 1119887 w 2032001"/>
              <a:gd name="connsiteY2" fmla="*/ 2026756 h 2028726"/>
              <a:gd name="connsiteX3" fmla="*/ 1080865 w 2032001"/>
              <a:gd name="connsiteY3" fmla="*/ 2028726 h 2028726"/>
              <a:gd name="connsiteX4" fmla="*/ 951137 w 2032001"/>
              <a:gd name="connsiteY4" fmla="*/ 2028726 h 2028726"/>
              <a:gd name="connsiteX5" fmla="*/ 912115 w 2032001"/>
              <a:gd name="connsiteY5" fmla="*/ 2026756 h 2028726"/>
              <a:gd name="connsiteX6" fmla="*/ 0 w 2032001"/>
              <a:gd name="connsiteY6" fmla="*/ 1016001 h 2028726"/>
              <a:gd name="connsiteX7" fmla="*/ 1016001 w 2032001"/>
              <a:gd name="connsiteY7" fmla="*/ 0 h 20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2028726">
                <a:moveTo>
                  <a:pt x="1016001" y="0"/>
                </a:moveTo>
                <a:cubicBezTo>
                  <a:pt x="1577153" y="0"/>
                  <a:pt x="2032001" y="454849"/>
                  <a:pt x="2032001" y="1016001"/>
                </a:cubicBezTo>
                <a:cubicBezTo>
                  <a:pt x="2032001" y="1542081"/>
                  <a:pt x="1632233" y="1974730"/>
                  <a:pt x="1119887" y="2026756"/>
                </a:cubicBezTo>
                <a:lnTo>
                  <a:pt x="1080865" y="2028726"/>
                </a:lnTo>
                <a:lnTo>
                  <a:pt x="951137" y="2028726"/>
                </a:lnTo>
                <a:lnTo>
                  <a:pt x="912115" y="2026756"/>
                </a:lnTo>
                <a:cubicBezTo>
                  <a:pt x="399769" y="1974730"/>
                  <a:pt x="0" y="1542081"/>
                  <a:pt x="0" y="1016001"/>
                </a:cubicBezTo>
                <a:cubicBezTo>
                  <a:pt x="0" y="454849"/>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
        <p:nvSpPr>
          <p:cNvPr id="27" name="Picture Placeholder 26"/>
          <p:cNvSpPr>
            <a:spLocks noGrp="1"/>
          </p:cNvSpPr>
          <p:nvPr>
            <p:ph type="pic" sz="quarter" idx="12"/>
          </p:nvPr>
        </p:nvSpPr>
        <p:spPr>
          <a:xfrm>
            <a:off x="8129191" y="4575539"/>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Tree>
    <p:extLst>
      <p:ext uri="{BB962C8B-B14F-4D97-AF65-F5344CB8AC3E}">
        <p14:creationId xmlns:p14="http://schemas.microsoft.com/office/powerpoint/2010/main" val="39153252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5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3289" y="3486283"/>
            <a:ext cx="1590212" cy="1587500"/>
          </a:xfrm>
          <a:prstGeom prst="rect">
            <a:avLst/>
          </a:prstGeom>
          <a:solidFill>
            <a:schemeClr val="bg2"/>
          </a:solidFill>
        </p:spPr>
        <p:txBody>
          <a:bodyPr/>
          <a:lstStyle>
            <a:lvl1pPr>
              <a:defRPr sz="600"/>
            </a:lvl1pPr>
          </a:lstStyle>
          <a:p>
            <a:r>
              <a:rPr lang="en-US"/>
              <a:t>Click icon to add picture</a:t>
            </a:r>
          </a:p>
        </p:txBody>
      </p:sp>
      <p:sp>
        <p:nvSpPr>
          <p:cNvPr id="22" name="Picture Placeholder 2"/>
          <p:cNvSpPr>
            <a:spLocks noGrp="1"/>
          </p:cNvSpPr>
          <p:nvPr>
            <p:ph type="pic" sz="quarter" idx="11"/>
          </p:nvPr>
        </p:nvSpPr>
        <p:spPr>
          <a:xfrm>
            <a:off x="7843027" y="1784219"/>
            <a:ext cx="1590212" cy="15875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68189951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6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3" name="Picture Placeholder 2"/>
          <p:cNvSpPr>
            <a:spLocks noGrp="1"/>
          </p:cNvSpPr>
          <p:nvPr>
            <p:ph type="pic" sz="quarter" idx="10"/>
          </p:nvPr>
        </p:nvSpPr>
        <p:spPr>
          <a:xfrm>
            <a:off x="7903029" y="0"/>
            <a:ext cx="4288972" cy="685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72722070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4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15" name="Shape"/>
          <p:cNvSpPr/>
          <p:nvPr/>
        </p:nvSpPr>
        <p:spPr>
          <a:xfrm>
            <a:off x="10453943"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6" name="Shape"/>
          <p:cNvSpPr/>
          <p:nvPr/>
        </p:nvSpPr>
        <p:spPr>
          <a:xfrm>
            <a:off x="10166077"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7" name="Shape"/>
          <p:cNvSpPr/>
          <p:nvPr/>
        </p:nvSpPr>
        <p:spPr>
          <a:xfrm>
            <a:off x="10741810"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8" name="Shape"/>
          <p:cNvSpPr/>
          <p:nvPr/>
        </p:nvSpPr>
        <p:spPr>
          <a:xfrm>
            <a:off x="11029677" y="6225315"/>
            <a:ext cx="147879" cy="1478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7A8394"/>
          </a:solidFill>
          <a:ln w="12700">
            <a:miter lim="400000"/>
          </a:ln>
        </p:spPr>
        <p:txBody>
          <a:bodyPr lIns="22860" rIns="22860" anchor="ctr"/>
          <a:lstStyle/>
          <a:p>
            <a:pPr defTabSz="219445">
              <a:defRPr b="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563"/>
          </a:p>
        </p:txBody>
      </p:sp>
      <p:sp>
        <p:nvSpPr>
          <p:cNvPr id="19" name="Line"/>
          <p:cNvSpPr/>
          <p:nvPr/>
        </p:nvSpPr>
        <p:spPr>
          <a:xfrm>
            <a:off x="11400135" y="6302424"/>
            <a:ext cx="604077" cy="0"/>
          </a:xfrm>
          <a:prstGeom prst="line">
            <a:avLst/>
          </a:prstGeom>
          <a:ln w="12700">
            <a:solidFill>
              <a:srgbClr val="9AA2AC"/>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6286501" y="0"/>
            <a:ext cx="5905500" cy="2257379"/>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1"/>
          </p:nvPr>
        </p:nvSpPr>
        <p:spPr>
          <a:xfrm>
            <a:off x="6286501" y="2266738"/>
            <a:ext cx="5905500" cy="2333884"/>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2"/>
          </p:nvPr>
        </p:nvSpPr>
        <p:spPr>
          <a:xfrm>
            <a:off x="6286499" y="4600621"/>
            <a:ext cx="5905500" cy="2257379"/>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59885791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2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8" y="1277079"/>
            <a:ext cx="2153576" cy="2159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3167824" y="1277077"/>
            <a:ext cx="2153576" cy="2159000"/>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2"/>
          </p:nvPr>
        </p:nvSpPr>
        <p:spPr>
          <a:xfrm>
            <a:off x="1014248" y="3434308"/>
            <a:ext cx="2153576" cy="21590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3"/>
          </p:nvPr>
        </p:nvSpPr>
        <p:spPr>
          <a:xfrm>
            <a:off x="3167824" y="3434308"/>
            <a:ext cx="2153576" cy="2159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3656492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7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852555" y="1263563"/>
            <a:ext cx="1404000" cy="1404000"/>
          </a:xfrm>
          <a:prstGeom prst="rect">
            <a:avLst/>
          </a:prstGeom>
          <a:solidFill>
            <a:schemeClr val="bg2"/>
          </a:solidFill>
        </p:spPr>
        <p:txBody>
          <a:bodyPr/>
          <a:lstStyle>
            <a:lvl1pPr>
              <a:defRPr sz="600"/>
            </a:lvl1pPr>
          </a:lstStyle>
          <a:p>
            <a:r>
              <a:rPr lang="en-US"/>
              <a:t>Click icon to add picture</a:t>
            </a:r>
          </a:p>
        </p:txBody>
      </p:sp>
      <p:sp>
        <p:nvSpPr>
          <p:cNvPr id="29" name="Picture Placeholder 2"/>
          <p:cNvSpPr>
            <a:spLocks noGrp="1"/>
          </p:cNvSpPr>
          <p:nvPr>
            <p:ph type="pic" sz="quarter" idx="11"/>
          </p:nvPr>
        </p:nvSpPr>
        <p:spPr>
          <a:xfrm>
            <a:off x="8313055" y="1263563"/>
            <a:ext cx="1404000" cy="1404000"/>
          </a:xfrm>
          <a:prstGeom prst="rect">
            <a:avLst/>
          </a:prstGeom>
          <a:solidFill>
            <a:schemeClr val="bg2"/>
          </a:solidFill>
        </p:spPr>
        <p:txBody>
          <a:bodyPr/>
          <a:lstStyle>
            <a:lvl1pPr>
              <a:defRPr sz="600"/>
            </a:lvl1pPr>
          </a:lstStyle>
          <a:p>
            <a:r>
              <a:rPr lang="en-US"/>
              <a:t>Click icon to add picture</a:t>
            </a:r>
          </a:p>
        </p:txBody>
      </p:sp>
      <p:sp>
        <p:nvSpPr>
          <p:cNvPr id="30" name="Picture Placeholder 2"/>
          <p:cNvSpPr>
            <a:spLocks noGrp="1"/>
          </p:cNvSpPr>
          <p:nvPr>
            <p:ph type="pic" sz="quarter" idx="12"/>
          </p:nvPr>
        </p:nvSpPr>
        <p:spPr>
          <a:xfrm>
            <a:off x="9773879" y="1263563"/>
            <a:ext cx="1404000" cy="1404000"/>
          </a:xfrm>
          <a:prstGeom prst="rect">
            <a:avLst/>
          </a:prstGeom>
          <a:solidFill>
            <a:schemeClr val="bg2"/>
          </a:solidFill>
        </p:spPr>
        <p:txBody>
          <a:bodyPr/>
          <a:lstStyle>
            <a:lvl1pPr>
              <a:defRPr sz="600"/>
            </a:lvl1pPr>
          </a:lstStyle>
          <a:p>
            <a:r>
              <a:rPr lang="en-US"/>
              <a:t>Click icon to add picture</a:t>
            </a:r>
          </a:p>
        </p:txBody>
      </p:sp>
      <p:sp>
        <p:nvSpPr>
          <p:cNvPr id="31" name="Picture Placeholder 2"/>
          <p:cNvSpPr>
            <a:spLocks noGrp="1"/>
          </p:cNvSpPr>
          <p:nvPr>
            <p:ph type="pic" sz="quarter" idx="13"/>
          </p:nvPr>
        </p:nvSpPr>
        <p:spPr>
          <a:xfrm>
            <a:off x="6852231" y="2728349"/>
            <a:ext cx="1404000" cy="1404000"/>
          </a:xfrm>
          <a:prstGeom prst="rect">
            <a:avLst/>
          </a:prstGeom>
          <a:solidFill>
            <a:schemeClr val="bg2"/>
          </a:solidFill>
        </p:spPr>
        <p:txBody>
          <a:bodyPr/>
          <a:lstStyle>
            <a:lvl1pPr>
              <a:defRPr sz="600"/>
            </a:lvl1pPr>
          </a:lstStyle>
          <a:p>
            <a:r>
              <a:rPr lang="en-US"/>
              <a:t>Click icon to add picture</a:t>
            </a:r>
          </a:p>
        </p:txBody>
      </p:sp>
      <p:sp>
        <p:nvSpPr>
          <p:cNvPr id="32" name="Picture Placeholder 2"/>
          <p:cNvSpPr>
            <a:spLocks noGrp="1"/>
          </p:cNvSpPr>
          <p:nvPr>
            <p:ph type="pic" sz="quarter" idx="14"/>
          </p:nvPr>
        </p:nvSpPr>
        <p:spPr>
          <a:xfrm>
            <a:off x="8312731" y="2728349"/>
            <a:ext cx="1404000" cy="1404000"/>
          </a:xfrm>
          <a:prstGeom prst="rect">
            <a:avLst/>
          </a:prstGeom>
          <a:solidFill>
            <a:schemeClr val="bg2"/>
          </a:solidFill>
        </p:spPr>
        <p:txBody>
          <a:bodyPr/>
          <a:lstStyle>
            <a:lvl1pPr>
              <a:defRPr sz="600"/>
            </a:lvl1pPr>
          </a:lstStyle>
          <a:p>
            <a:r>
              <a:rPr lang="en-US"/>
              <a:t>Click icon to add picture</a:t>
            </a:r>
          </a:p>
        </p:txBody>
      </p:sp>
      <p:sp>
        <p:nvSpPr>
          <p:cNvPr id="33" name="Picture Placeholder 2"/>
          <p:cNvSpPr>
            <a:spLocks noGrp="1"/>
          </p:cNvSpPr>
          <p:nvPr>
            <p:ph type="pic" sz="quarter" idx="15"/>
          </p:nvPr>
        </p:nvSpPr>
        <p:spPr>
          <a:xfrm>
            <a:off x="9773555" y="2728349"/>
            <a:ext cx="1404000" cy="1404000"/>
          </a:xfrm>
          <a:prstGeom prst="rect">
            <a:avLst/>
          </a:prstGeom>
          <a:solidFill>
            <a:schemeClr val="bg2"/>
          </a:solidFill>
        </p:spPr>
        <p:txBody>
          <a:bodyPr/>
          <a:lstStyle>
            <a:lvl1pPr>
              <a:defRPr sz="600"/>
            </a:lvl1pPr>
          </a:lstStyle>
          <a:p>
            <a:r>
              <a:rPr lang="en-US"/>
              <a:t>Click icon to add picture</a:t>
            </a:r>
          </a:p>
        </p:txBody>
      </p:sp>
      <p:sp>
        <p:nvSpPr>
          <p:cNvPr id="34" name="Picture Placeholder 2"/>
          <p:cNvSpPr>
            <a:spLocks noGrp="1"/>
          </p:cNvSpPr>
          <p:nvPr>
            <p:ph type="pic" sz="quarter" idx="16"/>
          </p:nvPr>
        </p:nvSpPr>
        <p:spPr>
          <a:xfrm>
            <a:off x="6852231" y="4182016"/>
            <a:ext cx="1404000" cy="1404000"/>
          </a:xfrm>
          <a:prstGeom prst="rect">
            <a:avLst/>
          </a:prstGeom>
          <a:solidFill>
            <a:schemeClr val="bg2"/>
          </a:solidFill>
        </p:spPr>
        <p:txBody>
          <a:bodyPr/>
          <a:lstStyle>
            <a:lvl1pPr>
              <a:defRPr sz="600"/>
            </a:lvl1pPr>
          </a:lstStyle>
          <a:p>
            <a:r>
              <a:rPr lang="en-US"/>
              <a:t>Click icon to add picture</a:t>
            </a:r>
          </a:p>
        </p:txBody>
      </p:sp>
      <p:sp>
        <p:nvSpPr>
          <p:cNvPr id="35" name="Picture Placeholder 2"/>
          <p:cNvSpPr>
            <a:spLocks noGrp="1"/>
          </p:cNvSpPr>
          <p:nvPr>
            <p:ph type="pic" sz="quarter" idx="17"/>
          </p:nvPr>
        </p:nvSpPr>
        <p:spPr>
          <a:xfrm>
            <a:off x="8312731" y="4182016"/>
            <a:ext cx="1404000" cy="1404000"/>
          </a:xfrm>
          <a:prstGeom prst="rect">
            <a:avLst/>
          </a:prstGeom>
          <a:solidFill>
            <a:schemeClr val="bg2"/>
          </a:solidFill>
        </p:spPr>
        <p:txBody>
          <a:bodyPr/>
          <a:lstStyle>
            <a:lvl1pPr>
              <a:defRPr sz="600"/>
            </a:lvl1pPr>
          </a:lstStyle>
          <a:p>
            <a:r>
              <a:rPr lang="en-US"/>
              <a:t>Click icon to add picture</a:t>
            </a:r>
          </a:p>
        </p:txBody>
      </p:sp>
      <p:sp>
        <p:nvSpPr>
          <p:cNvPr id="36" name="Picture Placeholder 2"/>
          <p:cNvSpPr>
            <a:spLocks noGrp="1"/>
          </p:cNvSpPr>
          <p:nvPr>
            <p:ph type="pic" sz="quarter" idx="18"/>
          </p:nvPr>
        </p:nvSpPr>
        <p:spPr>
          <a:xfrm>
            <a:off x="9773555" y="4182016"/>
            <a:ext cx="1404000" cy="1404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0300263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 Green">
  <p:cSld name="Section Slide - Gree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752169" y="1981008"/>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88" name="Google Shape;88;p10"/>
          <p:cNvSpPr txBox="1">
            <a:spLocks noGrp="1"/>
          </p:cNvSpPr>
          <p:nvPr>
            <p:ph type="body" idx="1"/>
          </p:nvPr>
        </p:nvSpPr>
        <p:spPr>
          <a:xfrm>
            <a:off x="5181600" y="3193027"/>
            <a:ext cx="1828800" cy="27432"/>
          </a:xfrm>
          <a:prstGeom prst="rect">
            <a:avLst/>
          </a:prstGeom>
          <a:solidFill>
            <a:schemeClr val="lt1"/>
          </a:solidFill>
          <a:ln>
            <a:noFill/>
          </a:ln>
        </p:spPr>
        <p:txBody>
          <a:bodyPr spcFirstLastPara="1" wrap="square" lIns="0" tIns="0" rIns="0" bIns="0" anchor="t" anchorCtr="0">
            <a:noAutofit/>
          </a:bodyPr>
          <a:lstStyle>
            <a:lvl1pPr marL="457189" marR="0" lvl="0" indent="-228594"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89" name="Google Shape;89;p10"/>
          <p:cNvSpPr txBox="1">
            <a:spLocks noGrp="1"/>
          </p:cNvSpPr>
          <p:nvPr>
            <p:ph type="body" idx="2"/>
          </p:nvPr>
        </p:nvSpPr>
        <p:spPr>
          <a:xfrm>
            <a:off x="752168" y="3560770"/>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90" name="Google Shape;90;p10"/>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91" name="Google Shape;91;p10"/>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365408235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4376057"/>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810355913"/>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0_Main Slide">
    <p:spTree>
      <p:nvGrpSpPr>
        <p:cNvPr id="1" name=""/>
        <p:cNvGrpSpPr/>
        <p:nvPr/>
      </p:nvGrpSpPr>
      <p:grpSpPr>
        <a:xfrm>
          <a:off x="0" y="0"/>
          <a:ext cx="0" cy="0"/>
          <a:chOff x="0" y="0"/>
          <a:chExt cx="0" cy="0"/>
        </a:xfrm>
      </p:grpSpPr>
      <p:sp>
        <p:nvSpPr>
          <p:cNvPr id="20" name="Rectangle"/>
          <p:cNvSpPr/>
          <p:nvPr/>
        </p:nvSpPr>
        <p:spPr>
          <a:xfrm>
            <a:off x="1014248" y="1269735"/>
            <a:ext cx="2540000" cy="4318531"/>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554248" y="1273539"/>
            <a:ext cx="2541752" cy="4314727"/>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58658952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7553" y="1178984"/>
            <a:ext cx="2755376" cy="4409016"/>
          </a:xfrm>
          <a:prstGeom prst="rect">
            <a:avLst/>
          </a:prstGeom>
          <a:solidFill>
            <a:schemeClr val="bg2"/>
          </a:solidFill>
        </p:spPr>
        <p:txBody>
          <a:bodyPr/>
          <a:lstStyle>
            <a:lvl1pPr>
              <a:defRPr sz="600"/>
            </a:lvl1pPr>
          </a:lstStyle>
          <a:p>
            <a:r>
              <a:rPr lang="en-US"/>
              <a:t>Click icon to add picture</a:t>
            </a:r>
          </a:p>
        </p:txBody>
      </p:sp>
      <p:sp>
        <p:nvSpPr>
          <p:cNvPr id="22" name="Picture Placeholder 2"/>
          <p:cNvSpPr>
            <a:spLocks noGrp="1"/>
          </p:cNvSpPr>
          <p:nvPr>
            <p:ph type="pic" sz="quarter" idx="11"/>
          </p:nvPr>
        </p:nvSpPr>
        <p:spPr>
          <a:xfrm>
            <a:off x="8852929" y="1178984"/>
            <a:ext cx="2749449" cy="4409016"/>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50908924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925752" y="1465361"/>
            <a:ext cx="5435997" cy="3457576"/>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71439628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4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92029" y="1851682"/>
            <a:ext cx="5084367" cy="6535353"/>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80302524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5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2" name="Rectangle"/>
          <p:cNvSpPr/>
          <p:nvPr/>
        </p:nvSpPr>
        <p:spPr>
          <a:xfrm>
            <a:off x="6093901" y="0"/>
            <a:ext cx="6098100"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4933348" y="1720001"/>
            <a:ext cx="5435997" cy="3457576"/>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306995560"/>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6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87741" y="3528029"/>
            <a:ext cx="2897585" cy="1861543"/>
          </a:xfrm>
          <a:prstGeom prst="rect">
            <a:avLst/>
          </a:prstGeom>
          <a:solidFill>
            <a:schemeClr val="bg2"/>
          </a:solidFill>
        </p:spPr>
        <p:txBody>
          <a:bodyPr/>
          <a:lstStyle>
            <a:lvl1pPr>
              <a:defRPr sz="600"/>
            </a:lvl1pPr>
          </a:lstStyle>
          <a:p>
            <a:r>
              <a:rPr lang="en-US"/>
              <a:t>Click icon to add picture</a:t>
            </a:r>
          </a:p>
        </p:txBody>
      </p:sp>
      <p:sp>
        <p:nvSpPr>
          <p:cNvPr id="25" name="Picture Placeholder 2"/>
          <p:cNvSpPr>
            <a:spLocks noGrp="1"/>
          </p:cNvSpPr>
          <p:nvPr>
            <p:ph type="pic" sz="quarter" idx="11"/>
          </p:nvPr>
        </p:nvSpPr>
        <p:spPr>
          <a:xfrm>
            <a:off x="6859555" y="1274679"/>
            <a:ext cx="2159000" cy="2159000"/>
          </a:xfrm>
          <a:prstGeom prst="rect">
            <a:avLst/>
          </a:prstGeom>
          <a:solidFill>
            <a:schemeClr val="bg2"/>
          </a:solidFill>
        </p:spPr>
        <p:txBody>
          <a:bodyPr/>
          <a:lstStyle>
            <a:lvl1pPr>
              <a:defRPr sz="600"/>
            </a:lvl1pPr>
          </a:lstStyle>
          <a:p>
            <a:r>
              <a:rPr lang="en-US"/>
              <a:t>Click icon to add picture</a:t>
            </a:r>
          </a:p>
        </p:txBody>
      </p:sp>
      <p:sp>
        <p:nvSpPr>
          <p:cNvPr id="26" name="Picture Placeholder 2"/>
          <p:cNvSpPr>
            <a:spLocks noGrp="1"/>
          </p:cNvSpPr>
          <p:nvPr>
            <p:ph type="pic" sz="quarter" idx="12"/>
          </p:nvPr>
        </p:nvSpPr>
        <p:spPr>
          <a:xfrm>
            <a:off x="9018555" y="1274679"/>
            <a:ext cx="2159000" cy="2159000"/>
          </a:xfrm>
          <a:prstGeom prst="rect">
            <a:avLst/>
          </a:prstGeom>
          <a:solidFill>
            <a:schemeClr val="bg2"/>
          </a:solidFill>
        </p:spPr>
        <p:txBody>
          <a:bodyPr/>
          <a:lstStyle>
            <a:lvl1pPr>
              <a:defRPr sz="600"/>
            </a:lvl1pPr>
          </a:lstStyle>
          <a:p>
            <a:r>
              <a:rPr lang="en-US"/>
              <a:t>Click icon to add picture</a:t>
            </a:r>
          </a:p>
        </p:txBody>
      </p:sp>
      <p:sp>
        <p:nvSpPr>
          <p:cNvPr id="27" name="Picture Placeholder 2"/>
          <p:cNvSpPr>
            <a:spLocks noGrp="1"/>
          </p:cNvSpPr>
          <p:nvPr>
            <p:ph type="pic" sz="quarter" idx="13"/>
          </p:nvPr>
        </p:nvSpPr>
        <p:spPr>
          <a:xfrm>
            <a:off x="6859555" y="3433679"/>
            <a:ext cx="2159000" cy="2159000"/>
          </a:xfrm>
          <a:prstGeom prst="rect">
            <a:avLst/>
          </a:prstGeom>
          <a:solidFill>
            <a:schemeClr val="bg2"/>
          </a:solidFill>
        </p:spPr>
        <p:txBody>
          <a:bodyPr/>
          <a:lstStyle>
            <a:lvl1pPr>
              <a:defRPr sz="600"/>
            </a:lvl1pPr>
          </a:lstStyle>
          <a:p>
            <a:r>
              <a:rPr lang="en-US"/>
              <a:t>Click icon to add picture</a:t>
            </a:r>
          </a:p>
        </p:txBody>
      </p:sp>
      <p:sp>
        <p:nvSpPr>
          <p:cNvPr id="28" name="Picture Placeholder 2"/>
          <p:cNvSpPr>
            <a:spLocks noGrp="1"/>
          </p:cNvSpPr>
          <p:nvPr>
            <p:ph type="pic" sz="quarter" idx="14"/>
          </p:nvPr>
        </p:nvSpPr>
        <p:spPr>
          <a:xfrm>
            <a:off x="9018555" y="3433679"/>
            <a:ext cx="2159000" cy="2159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08151936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7_Main Slide">
    <p:spTree>
      <p:nvGrpSpPr>
        <p:cNvPr id="1" name=""/>
        <p:cNvGrpSpPr/>
        <p:nvPr/>
      </p:nvGrpSpPr>
      <p:grpSpPr>
        <a:xfrm>
          <a:off x="0" y="0"/>
          <a:ext cx="0" cy="0"/>
          <a:chOff x="0" y="0"/>
          <a:chExt cx="0" cy="0"/>
        </a:xfrm>
      </p:grpSpPr>
      <p:sp>
        <p:nvSpPr>
          <p:cNvPr id="21" name="Rectangle"/>
          <p:cNvSpPr/>
          <p:nvPr/>
        </p:nvSpPr>
        <p:spPr>
          <a:xfrm>
            <a:off x="6093901" y="0"/>
            <a:ext cx="6098100"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5303246" y="1422605"/>
            <a:ext cx="4701183" cy="2856012"/>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249030691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2_Main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047176" y="508695"/>
            <a:ext cx="130379" cy="123111"/>
          </a:xfrm>
          <a:prstGeom prst="rect">
            <a:avLst/>
          </a:prstGeom>
        </p:spPr>
        <p:txBody>
          <a:bodyPr lIns="0" tIns="0" rIns="0" bIns="0"/>
          <a:lstStyle>
            <a:lvl1pPr algn="r">
              <a:defRPr sz="800" b="0" i="0">
                <a:solidFill>
                  <a:srgbClr val="7A8394"/>
                </a:solidFill>
                <a:latin typeface="Open Sans Regular" charset="0"/>
                <a:ea typeface="Open Sans Regular" charset="0"/>
                <a:cs typeface="Open Sans Regular" charset="0"/>
                <a:sym typeface="Roboto Light"/>
              </a:defRPr>
            </a:lvl1pPr>
          </a:lstStyle>
          <a:p>
            <a:fld id="{86CB4B4D-7CA3-9044-876B-883B54F8677D}" type="slidenum">
              <a:rPr lang="uk-UA" smtClean="0"/>
              <a:pPr/>
              <a:t>‹#›</a:t>
            </a:fld>
            <a:endParaRPr lang="uk-UA" dirty="0"/>
          </a:p>
        </p:txBody>
      </p:sp>
      <p:sp>
        <p:nvSpPr>
          <p:cNvPr id="21" name="Rectangle"/>
          <p:cNvSpPr/>
          <p:nvPr/>
        </p:nvSpPr>
        <p:spPr>
          <a:xfrm>
            <a:off x="8131869" y="0"/>
            <a:ext cx="4054707" cy="6858000"/>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7443031" y="3117851"/>
            <a:ext cx="3258411" cy="2079228"/>
          </a:xfrm>
          <a:prstGeom prst="rect">
            <a:avLst/>
          </a:prstGeom>
          <a:solidFill>
            <a:schemeClr val="bg2"/>
          </a:solidFill>
        </p:spPr>
        <p:txBody>
          <a:bodyPr/>
          <a:lstStyle>
            <a:lvl1pPr>
              <a:defRPr sz="600"/>
            </a:lvl1pPr>
          </a:lstStyle>
          <a:p>
            <a:r>
              <a:rPr lang="en-US"/>
              <a:t>Click icon to add picture</a:t>
            </a:r>
          </a:p>
        </p:txBody>
      </p:sp>
      <p:sp>
        <p:nvSpPr>
          <p:cNvPr id="10" name="Line">
            <a:extLst>
              <a:ext uri="{FF2B5EF4-FFF2-40B4-BE49-F238E27FC236}">
                <a16:creationId xmlns:a16="http://schemas.microsoft.com/office/drawing/2014/main" id="{39739A51-D3EB-0D49-B306-55CE7E499B6B}"/>
              </a:ext>
            </a:extLst>
          </p:cNvPr>
          <p:cNvSpPr/>
          <p:nvPr/>
        </p:nvSpPr>
        <p:spPr>
          <a:xfrm>
            <a:off x="11712000" y="6312000"/>
            <a:ext cx="480000" cy="0"/>
          </a:xfrm>
          <a:prstGeom prst="line">
            <a:avLst/>
          </a:prstGeom>
          <a:ln w="127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LIMITED.">
            <a:extLst>
              <a:ext uri="{FF2B5EF4-FFF2-40B4-BE49-F238E27FC236}">
                <a16:creationId xmlns:a16="http://schemas.microsoft.com/office/drawing/2014/main" id="{70BDD4F2-BA2C-5640-83EB-857E10E6576C}"/>
              </a:ext>
            </a:extLst>
          </p:cNvPr>
          <p:cNvSpPr txBox="1"/>
          <p:nvPr/>
        </p:nvSpPr>
        <p:spPr>
          <a:xfrm>
            <a:off x="10889042" y="6240869"/>
            <a:ext cx="713337" cy="12311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sz="1800" b="0">
                <a:solidFill>
                  <a:srgbClr val="30353E"/>
                </a:solidFill>
                <a:latin typeface="Roboto Black"/>
                <a:ea typeface="Roboto Black"/>
                <a:cs typeface="Roboto Black"/>
                <a:sym typeface="Roboto Black"/>
              </a:defRPr>
            </a:lvl1pPr>
          </a:lstStyle>
          <a:p>
            <a:pPr algn="r"/>
            <a:r>
              <a:rPr lang="en-US" sz="800" dirty="0">
                <a:solidFill>
                  <a:schemeClr val="bg1"/>
                </a:solidFill>
              </a:rPr>
              <a:t>CONFIDENTIAL</a:t>
            </a:r>
            <a:endParaRPr sz="800" dirty="0">
              <a:solidFill>
                <a:schemeClr val="bg1"/>
              </a:solidFill>
            </a:endParaRPr>
          </a:p>
        </p:txBody>
      </p:sp>
    </p:spTree>
    <p:extLst>
      <p:ext uri="{BB962C8B-B14F-4D97-AF65-F5344CB8AC3E}">
        <p14:creationId xmlns:p14="http://schemas.microsoft.com/office/powerpoint/2010/main" val="212851180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3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914775" y="1556521"/>
            <a:ext cx="4362451" cy="2644577"/>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7686772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 Orange">
  <p:cSld name="Section Slide - Orange">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11"/>
          <p:cNvSpPr txBox="1">
            <a:spLocks noGrp="1"/>
          </p:cNvSpPr>
          <p:nvPr>
            <p:ph type="body" idx="1"/>
          </p:nvPr>
        </p:nvSpPr>
        <p:spPr>
          <a:xfrm>
            <a:off x="5181600" y="3193027"/>
            <a:ext cx="1828800" cy="27432"/>
          </a:xfrm>
          <a:prstGeom prst="rect">
            <a:avLst/>
          </a:prstGeom>
          <a:solidFill>
            <a:schemeClr val="lt1"/>
          </a:solidFill>
          <a:ln>
            <a:noFill/>
          </a:ln>
        </p:spPr>
        <p:txBody>
          <a:bodyPr spcFirstLastPara="1" wrap="square" lIns="0" tIns="0" rIns="0" bIns="0" anchor="t" anchorCtr="0">
            <a:noAutofit/>
          </a:bodyPr>
          <a:lstStyle>
            <a:lvl1pPr marL="457189" marR="0" lvl="0" indent="-228594"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94" name="Google Shape;94;p11"/>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95" name="Google Shape;95;p11"/>
          <p:cNvSpPr txBox="1">
            <a:spLocks noGrp="1"/>
          </p:cNvSpPr>
          <p:nvPr>
            <p:ph type="title"/>
          </p:nvPr>
        </p:nvSpPr>
        <p:spPr>
          <a:xfrm>
            <a:off x="752169" y="1981008"/>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96" name="Google Shape;96;p11"/>
          <p:cNvSpPr txBox="1">
            <a:spLocks noGrp="1"/>
          </p:cNvSpPr>
          <p:nvPr>
            <p:ph type="body" idx="2"/>
          </p:nvPr>
        </p:nvSpPr>
        <p:spPr>
          <a:xfrm>
            <a:off x="752168" y="3560770"/>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97" name="Google Shape;97;p11"/>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61645391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8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497" y="1639719"/>
            <a:ext cx="5435997" cy="3457576"/>
          </a:xfrm>
          <a:prstGeom prst="rect">
            <a:avLst/>
          </a:prstGeom>
          <a:solidFill>
            <a:schemeClr val="bg2"/>
          </a:solidFill>
        </p:spPr>
        <p:txBody>
          <a:bodyPr/>
          <a:lstStyle>
            <a:lvl1pPr>
              <a:defRPr sz="600"/>
            </a:lvl1pPr>
          </a:lstStyle>
          <a:p>
            <a:r>
              <a:rPr lang="en-US"/>
              <a:t>Click icon to add picture</a:t>
            </a:r>
          </a:p>
        </p:txBody>
      </p:sp>
      <p:sp>
        <p:nvSpPr>
          <p:cNvPr id="21" name="Picture Placeholder 24"/>
          <p:cNvSpPr>
            <a:spLocks noGrp="1"/>
          </p:cNvSpPr>
          <p:nvPr>
            <p:ph type="pic" sz="quarter" idx="11"/>
          </p:nvPr>
        </p:nvSpPr>
        <p:spPr>
          <a:xfrm>
            <a:off x="8129191" y="1269736"/>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9"/>
                  <a:pt x="2032001" y="1016001"/>
                </a:cubicBezTo>
                <a:cubicBezTo>
                  <a:pt x="2032001" y="1577153"/>
                  <a:pt x="1577153" y="2032001"/>
                  <a:pt x="1016001" y="2032001"/>
                </a:cubicBezTo>
                <a:cubicBezTo>
                  <a:pt x="454848" y="2032001"/>
                  <a:pt x="0" y="1577153"/>
                  <a:pt x="0" y="1016001"/>
                </a:cubicBezTo>
                <a:cubicBezTo>
                  <a:pt x="0" y="454849"/>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
        <p:nvSpPr>
          <p:cNvPr id="22" name="Picture Placeholder 25"/>
          <p:cNvSpPr>
            <a:spLocks noGrp="1"/>
          </p:cNvSpPr>
          <p:nvPr>
            <p:ph type="pic" sz="quarter" idx="12"/>
          </p:nvPr>
        </p:nvSpPr>
        <p:spPr>
          <a:xfrm>
            <a:off x="8129191" y="2922637"/>
            <a:ext cx="1016000" cy="1014363"/>
          </a:xfrm>
          <a:custGeom>
            <a:avLst/>
            <a:gdLst>
              <a:gd name="connsiteX0" fmla="*/ 1016001 w 2032001"/>
              <a:gd name="connsiteY0" fmla="*/ 0 h 2028726"/>
              <a:gd name="connsiteX1" fmla="*/ 2032001 w 2032001"/>
              <a:gd name="connsiteY1" fmla="*/ 1016001 h 2028726"/>
              <a:gd name="connsiteX2" fmla="*/ 1119887 w 2032001"/>
              <a:gd name="connsiteY2" fmla="*/ 2026756 h 2028726"/>
              <a:gd name="connsiteX3" fmla="*/ 1080865 w 2032001"/>
              <a:gd name="connsiteY3" fmla="*/ 2028726 h 2028726"/>
              <a:gd name="connsiteX4" fmla="*/ 951137 w 2032001"/>
              <a:gd name="connsiteY4" fmla="*/ 2028726 h 2028726"/>
              <a:gd name="connsiteX5" fmla="*/ 912115 w 2032001"/>
              <a:gd name="connsiteY5" fmla="*/ 2026756 h 2028726"/>
              <a:gd name="connsiteX6" fmla="*/ 0 w 2032001"/>
              <a:gd name="connsiteY6" fmla="*/ 1016001 h 2028726"/>
              <a:gd name="connsiteX7" fmla="*/ 1016001 w 2032001"/>
              <a:gd name="connsiteY7" fmla="*/ 0 h 20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2028726">
                <a:moveTo>
                  <a:pt x="1016001" y="0"/>
                </a:moveTo>
                <a:cubicBezTo>
                  <a:pt x="1577153" y="0"/>
                  <a:pt x="2032001" y="454849"/>
                  <a:pt x="2032001" y="1016001"/>
                </a:cubicBezTo>
                <a:cubicBezTo>
                  <a:pt x="2032001" y="1542081"/>
                  <a:pt x="1632233" y="1974730"/>
                  <a:pt x="1119887" y="2026756"/>
                </a:cubicBezTo>
                <a:lnTo>
                  <a:pt x="1080865" y="2028726"/>
                </a:lnTo>
                <a:lnTo>
                  <a:pt x="951137" y="2028726"/>
                </a:lnTo>
                <a:lnTo>
                  <a:pt x="912115" y="2026756"/>
                </a:lnTo>
                <a:cubicBezTo>
                  <a:pt x="399769" y="1974730"/>
                  <a:pt x="0" y="1542081"/>
                  <a:pt x="0" y="1016001"/>
                </a:cubicBezTo>
                <a:cubicBezTo>
                  <a:pt x="0" y="454849"/>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
        <p:nvSpPr>
          <p:cNvPr id="23" name="Picture Placeholder 26"/>
          <p:cNvSpPr>
            <a:spLocks noGrp="1"/>
          </p:cNvSpPr>
          <p:nvPr>
            <p:ph type="pic" sz="quarter" idx="13"/>
          </p:nvPr>
        </p:nvSpPr>
        <p:spPr>
          <a:xfrm>
            <a:off x="8129191" y="4575539"/>
            <a:ext cx="1016000" cy="1016000"/>
          </a:xfrm>
          <a:custGeom>
            <a:avLst/>
            <a:gdLst>
              <a:gd name="connsiteX0" fmla="*/ 1016001 w 2032001"/>
              <a:gd name="connsiteY0" fmla="*/ 0 h 2032001"/>
              <a:gd name="connsiteX1" fmla="*/ 2032001 w 2032001"/>
              <a:gd name="connsiteY1" fmla="*/ 1016001 h 2032001"/>
              <a:gd name="connsiteX2" fmla="*/ 1016001 w 2032001"/>
              <a:gd name="connsiteY2" fmla="*/ 2032001 h 2032001"/>
              <a:gd name="connsiteX3" fmla="*/ 0 w 2032001"/>
              <a:gd name="connsiteY3" fmla="*/ 1016001 h 2032001"/>
              <a:gd name="connsiteX4" fmla="*/ 1016001 w 2032001"/>
              <a:gd name="connsiteY4" fmla="*/ 0 h 20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1" h="2032001">
                <a:moveTo>
                  <a:pt x="1016001" y="0"/>
                </a:moveTo>
                <a:cubicBezTo>
                  <a:pt x="1577153" y="0"/>
                  <a:pt x="2032001" y="454848"/>
                  <a:pt x="2032001" y="1016001"/>
                </a:cubicBezTo>
                <a:cubicBezTo>
                  <a:pt x="2032001" y="1577153"/>
                  <a:pt x="1577153" y="2032001"/>
                  <a:pt x="1016001" y="2032001"/>
                </a:cubicBezTo>
                <a:cubicBezTo>
                  <a:pt x="454848" y="2032001"/>
                  <a:pt x="0" y="1577153"/>
                  <a:pt x="0" y="1016001"/>
                </a:cubicBezTo>
                <a:cubicBezTo>
                  <a:pt x="0" y="454848"/>
                  <a:pt x="454848" y="0"/>
                  <a:pt x="1016001" y="0"/>
                </a:cubicBezTo>
                <a:close/>
              </a:path>
            </a:pathLst>
          </a:custGeom>
          <a:solidFill>
            <a:schemeClr val="bg2"/>
          </a:solidFill>
        </p:spPr>
        <p:txBody>
          <a:bodyPr wrap="square">
            <a:noAutofit/>
          </a:bodyPr>
          <a:lstStyle>
            <a:lvl1pPr>
              <a:defRPr sz="600"/>
            </a:lvl1pPr>
          </a:lstStyle>
          <a:p>
            <a:r>
              <a:rPr lang="en-US"/>
              <a:t>Click icon to add picture</a:t>
            </a:r>
          </a:p>
        </p:txBody>
      </p:sp>
    </p:spTree>
    <p:extLst>
      <p:ext uri="{BB962C8B-B14F-4D97-AF65-F5344CB8AC3E}">
        <p14:creationId xmlns:p14="http://schemas.microsoft.com/office/powerpoint/2010/main" val="73545954"/>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9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925752" y="1563519"/>
            <a:ext cx="5435997" cy="3457576"/>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303230429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14247" y="1178987"/>
            <a:ext cx="2857500" cy="2250015"/>
          </a:xfrm>
          <a:prstGeom prst="rect">
            <a:avLst/>
          </a:prstGeom>
          <a:solidFill>
            <a:schemeClr val="bg2"/>
          </a:solidFill>
        </p:spPr>
        <p:txBody>
          <a:bodyPr/>
          <a:lstStyle>
            <a:lvl1pPr>
              <a:defRPr sz="600"/>
            </a:lvl1pPr>
          </a:lstStyle>
          <a:p>
            <a:r>
              <a:rPr lang="en-US"/>
              <a:t>Click icon to add picture</a:t>
            </a:r>
          </a:p>
        </p:txBody>
      </p:sp>
      <p:sp>
        <p:nvSpPr>
          <p:cNvPr id="23" name="Picture Placeholder 2"/>
          <p:cNvSpPr>
            <a:spLocks noGrp="1"/>
          </p:cNvSpPr>
          <p:nvPr>
            <p:ph type="pic" sz="quarter" idx="11"/>
          </p:nvPr>
        </p:nvSpPr>
        <p:spPr>
          <a:xfrm>
            <a:off x="4669962" y="1178987"/>
            <a:ext cx="2857500" cy="2250015"/>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2"/>
          </p:nvPr>
        </p:nvSpPr>
        <p:spPr>
          <a:xfrm>
            <a:off x="8320055" y="1178987"/>
            <a:ext cx="2857500" cy="2250015"/>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25417854"/>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0_Main Slide">
    <p:spTree>
      <p:nvGrpSpPr>
        <p:cNvPr id="1" name=""/>
        <p:cNvGrpSpPr/>
        <p:nvPr/>
      </p:nvGrpSpPr>
      <p:grpSpPr>
        <a:xfrm>
          <a:off x="0" y="0"/>
          <a:ext cx="0" cy="0"/>
          <a:chOff x="0" y="0"/>
          <a:chExt cx="0" cy="0"/>
        </a:xfrm>
      </p:grpSpPr>
      <p:sp>
        <p:nvSpPr>
          <p:cNvPr id="20" name="Rectangle"/>
          <p:cNvSpPr/>
          <p:nvPr/>
        </p:nvSpPr>
        <p:spPr>
          <a:xfrm>
            <a:off x="1014249" y="1271638"/>
            <a:ext cx="2476500" cy="4318529"/>
          </a:xfrm>
          <a:prstGeom prst="rect">
            <a:avLst/>
          </a:prstGeom>
          <a:solidFill>
            <a:srgbClr val="1C202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1" name="Rectangle"/>
          <p:cNvSpPr/>
          <p:nvPr/>
        </p:nvSpPr>
        <p:spPr>
          <a:xfrm>
            <a:off x="6138786" y="1271638"/>
            <a:ext cx="2476500" cy="4318529"/>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p:nvPr>
        </p:nvSpPr>
        <p:spPr>
          <a:xfrm>
            <a:off x="3576517" y="1270000"/>
            <a:ext cx="2476500" cy="4318000"/>
          </a:xfrm>
          <a:prstGeom prst="rect">
            <a:avLst/>
          </a:prstGeom>
          <a:solidFill>
            <a:schemeClr val="bg2"/>
          </a:solidFill>
        </p:spPr>
        <p:txBody>
          <a:bodyPr/>
          <a:lstStyle>
            <a:lvl1pPr>
              <a:defRPr sz="600"/>
            </a:lvl1pPr>
          </a:lstStyle>
          <a:p>
            <a:r>
              <a:rPr lang="en-US"/>
              <a:t>Click icon to add picture</a:t>
            </a:r>
          </a:p>
        </p:txBody>
      </p:sp>
      <p:sp>
        <p:nvSpPr>
          <p:cNvPr id="24" name="Picture Placeholder 2"/>
          <p:cNvSpPr>
            <a:spLocks noGrp="1"/>
          </p:cNvSpPr>
          <p:nvPr>
            <p:ph type="pic" sz="quarter" idx="11"/>
          </p:nvPr>
        </p:nvSpPr>
        <p:spPr>
          <a:xfrm>
            <a:off x="8701055" y="1270000"/>
            <a:ext cx="2476500" cy="4318000"/>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107409486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1_Main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077288" y="1178985"/>
            <a:ext cx="7114712" cy="4409281"/>
          </a:xfrm>
          <a:prstGeom prst="rect">
            <a:avLst/>
          </a:prstGeom>
          <a:solidFill>
            <a:schemeClr val="bg2"/>
          </a:solidFill>
        </p:spPr>
        <p:txBody>
          <a:bodyPr/>
          <a:lstStyle>
            <a:lvl1pPr>
              <a:defRPr sz="600"/>
            </a:lvl1pPr>
          </a:lstStyle>
          <a:p>
            <a:r>
              <a:rPr lang="en-US"/>
              <a:t>Click icon to add picture</a:t>
            </a:r>
          </a:p>
        </p:txBody>
      </p:sp>
    </p:spTree>
    <p:extLst>
      <p:ext uri="{BB962C8B-B14F-4D97-AF65-F5344CB8AC3E}">
        <p14:creationId xmlns:p14="http://schemas.microsoft.com/office/powerpoint/2010/main" val="49442387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364207" y="1689317"/>
            <a:ext cx="11491996" cy="4535716"/>
          </a:xfrm>
          <a:prstGeom prst="rect">
            <a:avLst/>
          </a:prstGeom>
          <a:noFill/>
          <a:ln>
            <a:noFill/>
          </a:ln>
        </p:spPr>
        <p:txBody>
          <a:bodyPr spcFirstLastPara="1" wrap="square" lIns="91425" tIns="45700" rIns="91425" bIns="45700" anchor="t" anchorCtr="0">
            <a:noAutofit/>
          </a:bodyPr>
          <a:lstStyle>
            <a:lvl1pPr marL="457189" marR="0" lvl="0" indent="-350511" algn="l" rtl="0">
              <a:lnSpc>
                <a:spcPct val="90000"/>
              </a:lnSpc>
              <a:spcBef>
                <a:spcPts val="1000"/>
              </a:spcBef>
              <a:spcAft>
                <a:spcPts val="0"/>
              </a:spcAft>
              <a:buClr>
                <a:schemeClr val="accent1"/>
              </a:buClr>
              <a:buSzPts val="1920"/>
              <a:buFont typeface="Arial"/>
              <a:buChar char="•"/>
              <a:defRPr sz="2400" b="0" i="0" u="none" strike="noStrike" cap="none">
                <a:solidFill>
                  <a:schemeClr val="dk2"/>
                </a:solidFill>
                <a:latin typeface="Arial"/>
                <a:ea typeface="Arial"/>
                <a:cs typeface="Arial"/>
                <a:sym typeface="Arial"/>
              </a:defRPr>
            </a:lvl1pPr>
            <a:lvl2pPr marL="914377" marR="0" lvl="1" indent="-330192" algn="l" rtl="0">
              <a:lnSpc>
                <a:spcPct val="90000"/>
              </a:lnSpc>
              <a:spcBef>
                <a:spcPts val="500"/>
              </a:spcBef>
              <a:spcAft>
                <a:spcPts val="0"/>
              </a:spcAft>
              <a:buClr>
                <a:schemeClr val="accent1"/>
              </a:buClr>
              <a:buSzPts val="1600"/>
              <a:buFont typeface="Arial"/>
              <a:buChar char="•"/>
              <a:defRPr sz="2000" b="0" i="0" u="none" strike="noStrike" cap="none">
                <a:solidFill>
                  <a:schemeClr val="dk2"/>
                </a:solidFill>
                <a:latin typeface="Arial"/>
                <a:ea typeface="Arial"/>
                <a:cs typeface="Arial"/>
                <a:sym typeface="Arial"/>
              </a:defRPr>
            </a:lvl2pPr>
            <a:lvl3pPr marL="1371566" marR="0" lvl="2" indent="-320031" algn="l" rtl="0">
              <a:lnSpc>
                <a:spcPct val="90000"/>
              </a:lnSpc>
              <a:spcBef>
                <a:spcPts val="500"/>
              </a:spcBef>
              <a:spcAft>
                <a:spcPts val="0"/>
              </a:spcAft>
              <a:buClr>
                <a:schemeClr val="accent1"/>
              </a:buClr>
              <a:buSzPts val="1440"/>
              <a:buFont typeface="Arial"/>
              <a:buChar char="•"/>
              <a:defRPr sz="1800" b="0" i="0" u="none" strike="noStrike" cap="none">
                <a:solidFill>
                  <a:schemeClr val="dk2"/>
                </a:solidFill>
                <a:latin typeface="Arial"/>
                <a:ea typeface="Arial"/>
                <a:cs typeface="Arial"/>
                <a:sym typeface="Arial"/>
              </a:defRPr>
            </a:lvl3pPr>
            <a:lvl4pPr marL="1828754" marR="0" lvl="3" indent="-309872"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4pPr>
            <a:lvl5pPr marL="2285943" marR="0" lvl="4" indent="-309871" algn="l" rtl="0">
              <a:lnSpc>
                <a:spcPct val="90000"/>
              </a:lnSpc>
              <a:spcBef>
                <a:spcPts val="500"/>
              </a:spcBef>
              <a:spcAft>
                <a:spcPts val="0"/>
              </a:spcAft>
              <a:buClr>
                <a:schemeClr val="accent1"/>
              </a:buClr>
              <a:buSzPts val="1280"/>
              <a:buFont typeface="Arial"/>
              <a:buChar char="•"/>
              <a:defRPr sz="1600" b="0" i="0" u="none" strike="noStrike" cap="none">
                <a:solidFill>
                  <a:schemeClr val="dk2"/>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8" name="Google Shape;28;p4"/>
          <p:cNvSpPr txBox="1">
            <a:spLocks noGrp="1"/>
          </p:cNvSpPr>
          <p:nvPr>
            <p:ph type="title"/>
          </p:nvPr>
        </p:nvSpPr>
        <p:spPr>
          <a:xfrm>
            <a:off x="364207" y="240224"/>
            <a:ext cx="11491995" cy="12218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600"/>
              <a:buFont typeface="Roboto"/>
              <a:buNone/>
              <a:defRPr sz="3600" b="0" i="0" u="none" strike="noStrike" cap="non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pic>
        <p:nvPicPr>
          <p:cNvPr id="29" name="Google Shape;29;p4"/>
          <p:cNvPicPr preferRelativeResize="0"/>
          <p:nvPr/>
        </p:nvPicPr>
        <p:blipFill rotWithShape="1">
          <a:blip r:embed="rId2">
            <a:alphaModFix/>
          </a:blip>
          <a:srcRect/>
          <a:stretch/>
        </p:blipFill>
        <p:spPr>
          <a:xfrm>
            <a:off x="0" y="0"/>
            <a:ext cx="254000" cy="6858000"/>
          </a:xfrm>
          <a:prstGeom prst="rect">
            <a:avLst/>
          </a:prstGeom>
          <a:noFill/>
          <a:ln>
            <a:noFill/>
          </a:ln>
        </p:spPr>
      </p:pic>
      <p:sp>
        <p:nvSpPr>
          <p:cNvPr id="30" name="Google Shape;30;p4"/>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a:ea typeface="Arial"/>
                <a:cs typeface="Arial"/>
                <a:sym typeface="Arial"/>
              </a:rPr>
              <a:t>© 2020 SugarCRM, Inc. All rights reserved.</a:t>
            </a:r>
            <a:endParaRPr sz="900" b="0" i="0" u="none" strike="noStrike" cap="none" dirty="0">
              <a:solidFill>
                <a:schemeClr val="dk2"/>
              </a:solidFill>
              <a:latin typeface="Arial"/>
              <a:ea typeface="Arial"/>
              <a:cs typeface="Arial"/>
              <a:sym typeface="Arial"/>
            </a:endParaRPr>
          </a:p>
        </p:txBody>
      </p:sp>
      <p:pic>
        <p:nvPicPr>
          <p:cNvPr id="31" name="Google Shape;31;p4"/>
          <p:cNvPicPr preferRelativeResize="0"/>
          <p:nvPr/>
        </p:nvPicPr>
        <p:blipFill rotWithShape="1">
          <a:blip r:embed="rId3">
            <a:alphaModFix/>
          </a:blip>
          <a:srcRect/>
          <a:stretch/>
        </p:blipFill>
        <p:spPr>
          <a:xfrm>
            <a:off x="9958837" y="6406959"/>
            <a:ext cx="1454731" cy="274320"/>
          </a:xfrm>
          <a:prstGeom prst="rect">
            <a:avLst/>
          </a:prstGeom>
          <a:noFill/>
          <a:ln>
            <a:noFill/>
          </a:ln>
        </p:spPr>
      </p:pic>
      <p:pic>
        <p:nvPicPr>
          <p:cNvPr id="32" name="Google Shape;32;p4"/>
          <p:cNvPicPr preferRelativeResize="0"/>
          <p:nvPr/>
        </p:nvPicPr>
        <p:blipFill rotWithShape="1">
          <a:blip r:embed="rId4">
            <a:alphaModFix/>
          </a:blip>
          <a:srcRect/>
          <a:stretch/>
        </p:blipFill>
        <p:spPr>
          <a:xfrm>
            <a:off x="10690840" y="2"/>
            <a:ext cx="1501160" cy="973167"/>
          </a:xfrm>
          <a:prstGeom prst="rect">
            <a:avLst/>
          </a:prstGeom>
          <a:noFill/>
          <a:ln>
            <a:noFill/>
          </a:ln>
        </p:spPr>
      </p:pic>
      <p:sp>
        <p:nvSpPr>
          <p:cNvPr id="33" name="Google Shape;33;p4"/>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dk2"/>
                </a:solidFill>
                <a:latin typeface="Arial"/>
                <a:ea typeface="Arial"/>
                <a:cs typeface="Arial"/>
                <a:sym typeface="Arial"/>
              </a:defRPr>
            </a:lvl1pPr>
            <a:lvl2pPr marL="0" marR="0" lvl="1" indent="0" algn="ctr" rtl="0">
              <a:spcBef>
                <a:spcPts val="0"/>
              </a:spcBef>
              <a:buNone/>
              <a:defRPr sz="900" b="0" i="0" u="none" strike="noStrike" cap="none">
                <a:solidFill>
                  <a:schemeClr val="dk2"/>
                </a:solidFill>
                <a:latin typeface="Arial"/>
                <a:ea typeface="Arial"/>
                <a:cs typeface="Arial"/>
                <a:sym typeface="Arial"/>
              </a:defRPr>
            </a:lvl2pPr>
            <a:lvl3pPr marL="0" marR="0" lvl="2" indent="0" algn="ctr" rtl="0">
              <a:spcBef>
                <a:spcPts val="0"/>
              </a:spcBef>
              <a:buNone/>
              <a:defRPr sz="900" b="0" i="0" u="none" strike="noStrike" cap="none">
                <a:solidFill>
                  <a:schemeClr val="dk2"/>
                </a:solidFill>
                <a:latin typeface="Arial"/>
                <a:ea typeface="Arial"/>
                <a:cs typeface="Arial"/>
                <a:sym typeface="Arial"/>
              </a:defRPr>
            </a:lvl3pPr>
            <a:lvl4pPr marL="0" marR="0" lvl="3" indent="0" algn="ctr" rtl="0">
              <a:spcBef>
                <a:spcPts val="0"/>
              </a:spcBef>
              <a:buNone/>
              <a:defRPr sz="900" b="0" i="0" u="none" strike="noStrike" cap="none">
                <a:solidFill>
                  <a:schemeClr val="dk2"/>
                </a:solidFill>
                <a:latin typeface="Arial"/>
                <a:ea typeface="Arial"/>
                <a:cs typeface="Arial"/>
                <a:sym typeface="Arial"/>
              </a:defRPr>
            </a:lvl4pPr>
            <a:lvl5pPr marL="0" marR="0" lvl="4" indent="0" algn="ctr" rtl="0">
              <a:spcBef>
                <a:spcPts val="0"/>
              </a:spcBef>
              <a:buNone/>
              <a:defRPr sz="900" b="0" i="0" u="none" strike="noStrike" cap="none">
                <a:solidFill>
                  <a:schemeClr val="dk2"/>
                </a:solidFill>
                <a:latin typeface="Arial"/>
                <a:ea typeface="Arial"/>
                <a:cs typeface="Arial"/>
                <a:sym typeface="Arial"/>
              </a:defRPr>
            </a:lvl5pPr>
            <a:lvl6pPr marL="0" marR="0" lvl="5" indent="0" algn="ctr" rtl="0">
              <a:spcBef>
                <a:spcPts val="0"/>
              </a:spcBef>
              <a:buNone/>
              <a:defRPr sz="900" b="0" i="0" u="none" strike="noStrike" cap="none">
                <a:solidFill>
                  <a:schemeClr val="dk2"/>
                </a:solidFill>
                <a:latin typeface="Arial"/>
                <a:ea typeface="Arial"/>
                <a:cs typeface="Arial"/>
                <a:sym typeface="Arial"/>
              </a:defRPr>
            </a:lvl6pPr>
            <a:lvl7pPr marL="0" marR="0" lvl="6" indent="0" algn="ctr" rtl="0">
              <a:spcBef>
                <a:spcPts val="0"/>
              </a:spcBef>
              <a:buNone/>
              <a:defRPr sz="900" b="0" i="0" u="none" strike="noStrike" cap="none">
                <a:solidFill>
                  <a:schemeClr val="dk2"/>
                </a:solidFill>
                <a:latin typeface="Arial"/>
                <a:ea typeface="Arial"/>
                <a:cs typeface="Arial"/>
                <a:sym typeface="Arial"/>
              </a:defRPr>
            </a:lvl7pPr>
            <a:lvl8pPr marL="0" marR="0" lvl="7" indent="0" algn="ctr" rtl="0">
              <a:spcBef>
                <a:spcPts val="0"/>
              </a:spcBef>
              <a:buNone/>
              <a:defRPr sz="900" b="0" i="0" u="none" strike="noStrike" cap="none">
                <a:solidFill>
                  <a:schemeClr val="dk2"/>
                </a:solidFill>
                <a:latin typeface="Arial"/>
                <a:ea typeface="Arial"/>
                <a:cs typeface="Arial"/>
                <a:sym typeface="Arial"/>
              </a:defRPr>
            </a:lvl8pPr>
            <a:lvl9pPr marL="0" marR="0" lvl="8" indent="0" algn="ctr" rtl="0">
              <a:spcBef>
                <a:spcPts val="0"/>
              </a:spcBef>
              <a:buNone/>
              <a:defRPr sz="900" b="0" i="0" u="none" strike="noStrike" cap="none">
                <a:solidFill>
                  <a:schemeClr val="dk2"/>
                </a:solidFill>
                <a:latin typeface="Arial"/>
                <a:ea typeface="Arial"/>
                <a:cs typeface="Arial"/>
                <a:sym typeface="Arial"/>
              </a:defRPr>
            </a:lvl9pPr>
          </a:lstStyle>
          <a:p>
            <a:endParaRPr lang="en-US" dirty="0"/>
          </a:p>
        </p:txBody>
      </p:sp>
      <p:pic>
        <p:nvPicPr>
          <p:cNvPr id="9" name="Picture 8">
            <a:extLst>
              <a:ext uri="{FF2B5EF4-FFF2-40B4-BE49-F238E27FC236}">
                <a16:creationId xmlns:a16="http://schemas.microsoft.com/office/drawing/2014/main" id="{F032A8CC-75A6-48A1-8077-A9FB54CAC650}"/>
              </a:ext>
            </a:extLst>
          </p:cNvPr>
          <p:cNvPicPr>
            <a:picLocks noChangeAspect="1"/>
          </p:cNvPicPr>
          <p:nvPr userDrawn="1"/>
        </p:nvPicPr>
        <p:blipFill>
          <a:blip r:embed="rId5"/>
          <a:stretch>
            <a:fillRect/>
          </a:stretch>
        </p:blipFill>
        <p:spPr>
          <a:xfrm>
            <a:off x="0" y="0"/>
            <a:ext cx="254000" cy="6858000"/>
          </a:xfrm>
          <a:prstGeom prst="rect">
            <a:avLst/>
          </a:prstGeom>
        </p:spPr>
      </p:pic>
      <p:pic>
        <p:nvPicPr>
          <p:cNvPr id="11" name="Picture 10">
            <a:extLst>
              <a:ext uri="{FF2B5EF4-FFF2-40B4-BE49-F238E27FC236}">
                <a16:creationId xmlns:a16="http://schemas.microsoft.com/office/drawing/2014/main" id="{C86A9F3D-0B8A-4CB4-98D6-DC9D0550E4BD}"/>
              </a:ext>
            </a:extLst>
          </p:cNvPr>
          <p:cNvPicPr>
            <a:picLocks noChangeAspect="1"/>
          </p:cNvPicPr>
          <p:nvPr userDrawn="1"/>
        </p:nvPicPr>
        <p:blipFill>
          <a:blip r:embed="rId6"/>
          <a:srcRect/>
          <a:stretch/>
        </p:blipFill>
        <p:spPr>
          <a:xfrm>
            <a:off x="9958837" y="6406959"/>
            <a:ext cx="1454731" cy="274320"/>
          </a:xfrm>
          <a:prstGeom prst="rect">
            <a:avLst/>
          </a:prstGeom>
        </p:spPr>
      </p:pic>
      <p:pic>
        <p:nvPicPr>
          <p:cNvPr id="12" name="Picture 11">
            <a:extLst>
              <a:ext uri="{FF2B5EF4-FFF2-40B4-BE49-F238E27FC236}">
                <a16:creationId xmlns:a16="http://schemas.microsoft.com/office/drawing/2014/main" id="{562B4D42-6719-4AF8-A864-4CC8101D00CB}"/>
              </a:ext>
            </a:extLst>
          </p:cNvPr>
          <p:cNvPicPr>
            <a:picLocks noChangeAspect="1"/>
          </p:cNvPicPr>
          <p:nvPr userDrawn="1"/>
        </p:nvPicPr>
        <p:blipFill>
          <a:blip r:embed="rId7"/>
          <a:stretch>
            <a:fillRect/>
          </a:stretch>
        </p:blipFill>
        <p:spPr>
          <a:xfrm>
            <a:off x="10690840" y="2"/>
            <a:ext cx="1501160" cy="973167"/>
          </a:xfrm>
          <a:prstGeom prst="rect">
            <a:avLst/>
          </a:prstGeom>
        </p:spPr>
      </p:pic>
    </p:spTree>
    <p:extLst>
      <p:ext uri="{BB962C8B-B14F-4D97-AF65-F5344CB8AC3E}">
        <p14:creationId xmlns:p14="http://schemas.microsoft.com/office/powerpoint/2010/main" val="3403407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ugarCRM14_Title, Subhead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3"/>
          <p:cNvSpPr>
            <a:spLocks noGrp="1"/>
          </p:cNvSpPr>
          <p:nvPr>
            <p:ph type="sldNum" sz="quarter" idx="4"/>
          </p:nvPr>
        </p:nvSpPr>
        <p:spPr>
          <a:xfrm>
            <a:off x="5567683" y="6482788"/>
            <a:ext cx="1120020" cy="365125"/>
          </a:xfrm>
          <a:prstGeom prst="rect">
            <a:avLst/>
          </a:prstGeom>
        </p:spPr>
        <p:txBody>
          <a:bodyPr vert="horz" lIns="91440" tIns="45720" rIns="91440" bIns="45720" rtlCol="0" anchor="ctr"/>
          <a:lstStyle>
            <a:lvl1pPr algn="ctr">
              <a:defRPr sz="1000">
                <a:solidFill>
                  <a:schemeClr val="bg1">
                    <a:lumMod val="85000"/>
                  </a:schemeClr>
                </a:solidFill>
              </a:defRPr>
            </a:lvl1pPr>
          </a:lstStyle>
          <a:p>
            <a:fld id="{7B424E60-AEF5-AC4A-AE92-CDDC6E942183}" type="slidenum">
              <a:rPr lang="en-US" smtClean="0">
                <a:solidFill>
                  <a:prstClr val="white">
                    <a:lumMod val="85000"/>
                  </a:prstClr>
                </a:solidFill>
              </a:rPr>
              <a:pPr/>
              <a:t>‹#›</a:t>
            </a:fld>
            <a:endParaRPr lang="en-US" dirty="0">
              <a:solidFill>
                <a:prstClr val="white">
                  <a:lumMod val="85000"/>
                </a:prstClr>
              </a:solidFill>
            </a:endParaRPr>
          </a:p>
        </p:txBody>
      </p:sp>
      <p:sp>
        <p:nvSpPr>
          <p:cNvPr id="6" name="Title 1"/>
          <p:cNvSpPr>
            <a:spLocks noGrp="1"/>
          </p:cNvSpPr>
          <p:nvPr>
            <p:ph type="title"/>
          </p:nvPr>
        </p:nvSpPr>
        <p:spPr>
          <a:xfrm>
            <a:off x="609600" y="118534"/>
            <a:ext cx="10972800" cy="57573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657982"/>
            <a:ext cx="10972800" cy="423335"/>
          </a:xfrm>
        </p:spPr>
        <p:txBody>
          <a:bodyPr>
            <a:noAutofit/>
          </a:bodyPr>
          <a:lstStyle>
            <a:lvl1pPr marL="0" indent="0">
              <a:buNone/>
              <a:defRPr sz="2200" b="0">
                <a:solidFill>
                  <a:srgbClr val="D9D9D9"/>
                </a:solidFill>
              </a:defRPr>
            </a:lvl1pPr>
            <a:lvl2pPr marL="457189" indent="0">
              <a:buNone/>
              <a:defRPr sz="2400" b="1">
                <a:solidFill>
                  <a:srgbClr val="D9D9D9"/>
                </a:solidFill>
              </a:defRPr>
            </a:lvl2pPr>
            <a:lvl3pPr marL="914377" indent="0">
              <a:buNone/>
              <a:defRPr sz="2400" b="1">
                <a:solidFill>
                  <a:srgbClr val="D9D9D9"/>
                </a:solidFill>
              </a:defRPr>
            </a:lvl3pPr>
            <a:lvl4pPr marL="1371566" indent="0">
              <a:buNone/>
              <a:defRPr sz="2400" b="1">
                <a:solidFill>
                  <a:srgbClr val="D9D9D9"/>
                </a:solidFill>
              </a:defRPr>
            </a:lvl4pPr>
            <a:lvl5pPr marL="1828754" indent="0">
              <a:buNone/>
              <a:defRPr sz="2400" b="1">
                <a:solidFill>
                  <a:srgbClr val="D9D9D9"/>
                </a:solidFill>
              </a:defRPr>
            </a:lvl5pPr>
          </a:lstStyle>
          <a:p>
            <a:pPr lvl="0"/>
            <a:r>
              <a:rPr lang="en-US"/>
              <a:t>Edit Master text styles</a:t>
            </a:r>
          </a:p>
        </p:txBody>
      </p:sp>
    </p:spTree>
    <p:extLst>
      <p:ext uri="{BB962C8B-B14F-4D97-AF65-F5344CB8AC3E}">
        <p14:creationId xmlns:p14="http://schemas.microsoft.com/office/powerpoint/2010/main" val="2356948117"/>
      </p:ext>
    </p:extLst>
  </p:cSld>
  <p:clrMapOvr>
    <a:masterClrMapping/>
  </p:clrMapOvr>
  <p:transition>
    <p:wipe dir="r"/>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Boxe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26CA-25F9-2F42-A135-172A4BCFDCE6}"/>
              </a:ext>
            </a:extLst>
          </p:cNvPr>
          <p:cNvSpPr>
            <a:spLocks noGrp="1"/>
          </p:cNvSpPr>
          <p:nvPr>
            <p:ph type="title" hasCustomPrompt="1"/>
          </p:nvPr>
        </p:nvSpPr>
        <p:spPr>
          <a:xfrm>
            <a:off x="2144753" y="2216983"/>
            <a:ext cx="7902497" cy="2424035"/>
          </a:xfrm>
          <a:prstGeom prst="rect">
            <a:avLst/>
          </a:prstGeom>
          <a:solidFill>
            <a:schemeClr val="bg1"/>
          </a:solidFill>
        </p:spPr>
        <p:txBody>
          <a:bodyPr lIns="640080" tIns="640080" rIns="640080" bIns="640080">
            <a:normAutofit/>
          </a:bodyPr>
          <a:lstStyle>
            <a:lvl1pPr algn="ct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 and Copy</a:t>
            </a:r>
          </a:p>
        </p:txBody>
      </p:sp>
      <p:pic>
        <p:nvPicPr>
          <p:cNvPr id="7" name="Picture 6">
            <a:extLst>
              <a:ext uri="{FF2B5EF4-FFF2-40B4-BE49-F238E27FC236}">
                <a16:creationId xmlns:a16="http://schemas.microsoft.com/office/drawing/2014/main" id="{DAE26B45-5A08-1943-BFE8-0E862A3AF8B3}"/>
              </a:ext>
            </a:extLst>
          </p:cNvPr>
          <p:cNvPicPr>
            <a:picLocks noChangeAspect="1"/>
          </p:cNvPicPr>
          <p:nvPr/>
        </p:nvPicPr>
        <p:blipFill>
          <a:blip r:embed="rId3"/>
          <a:stretch>
            <a:fillRect/>
          </a:stretch>
        </p:blipFill>
        <p:spPr>
          <a:xfrm>
            <a:off x="0" y="0"/>
            <a:ext cx="254000" cy="6858000"/>
          </a:xfrm>
          <a:prstGeom prst="rect">
            <a:avLst/>
          </a:prstGeom>
        </p:spPr>
      </p:pic>
      <p:sp>
        <p:nvSpPr>
          <p:cNvPr id="10" name="Footer Placeholder 4">
            <a:extLst>
              <a:ext uri="{FF2B5EF4-FFF2-40B4-BE49-F238E27FC236}">
                <a16:creationId xmlns:a16="http://schemas.microsoft.com/office/drawing/2014/main" id="{6C3771B8-9603-D34A-A94B-15128D8ABAEC}"/>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6" name="Slide Number Placeholder 5">
            <a:extLst>
              <a:ext uri="{FF2B5EF4-FFF2-40B4-BE49-F238E27FC236}">
                <a16:creationId xmlns:a16="http://schemas.microsoft.com/office/drawing/2014/main" id="{D4B55A01-0FB1-0042-B50E-D2FFD607FCE5}"/>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892910417"/>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Sugar Serv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301C4E-5D98-9C4B-81BC-5704F58E71C9}"/>
              </a:ext>
            </a:extLst>
          </p:cNvPr>
          <p:cNvPicPr>
            <a:picLocks noChangeAspect="1"/>
          </p:cNvPicPr>
          <p:nvPr/>
        </p:nvPicPr>
        <p:blipFill>
          <a:blip r:embed="rId3"/>
          <a:srcRect/>
          <a:stretch/>
        </p:blipFill>
        <p:spPr>
          <a:xfrm>
            <a:off x="5439151" y="1268379"/>
            <a:ext cx="1313696" cy="1562607"/>
          </a:xfrm>
          <a:prstGeom prst="rect">
            <a:avLst/>
          </a:prstGeom>
        </p:spPr>
      </p:pic>
      <p:sp>
        <p:nvSpPr>
          <p:cNvPr id="11" name="Footer Placeholder 4">
            <a:extLst>
              <a:ext uri="{FF2B5EF4-FFF2-40B4-BE49-F238E27FC236}">
                <a16:creationId xmlns:a16="http://schemas.microsoft.com/office/drawing/2014/main" id="{9893AABC-1CCA-4243-8B85-257DBAF5A012}"/>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2" name="Title 1">
            <a:extLst>
              <a:ext uri="{FF2B5EF4-FFF2-40B4-BE49-F238E27FC236}">
                <a16:creationId xmlns:a16="http://schemas.microsoft.com/office/drawing/2014/main" id="{2BDA26D7-C950-D140-932D-D90626AF6A73}"/>
              </a:ext>
            </a:extLst>
          </p:cNvPr>
          <p:cNvSpPr>
            <a:spLocks noGrp="1"/>
          </p:cNvSpPr>
          <p:nvPr>
            <p:ph type="title" hasCustomPrompt="1"/>
          </p:nvPr>
        </p:nvSpPr>
        <p:spPr>
          <a:xfrm>
            <a:off x="752169" y="3319440"/>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4" name="Content Placeholder 13">
            <a:extLst>
              <a:ext uri="{FF2B5EF4-FFF2-40B4-BE49-F238E27FC236}">
                <a16:creationId xmlns:a16="http://schemas.microsoft.com/office/drawing/2014/main" id="{FD209CD8-53EE-9345-B7D0-6B0472AEF877}"/>
              </a:ext>
            </a:extLst>
          </p:cNvPr>
          <p:cNvSpPr>
            <a:spLocks noGrp="1"/>
          </p:cNvSpPr>
          <p:nvPr>
            <p:ph sz="quarter" idx="14" hasCustomPrompt="1"/>
          </p:nvPr>
        </p:nvSpPr>
        <p:spPr>
          <a:xfrm>
            <a:off x="752168" y="4536435"/>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BC91ADAC-AF64-444F-AFDC-9E46B6AE5898}"/>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143931406"/>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Sugar Serve - Title and 2 Column Conten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D8C41A5F-7F7D-E645-BF57-BB60D2A84E9D}"/>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D2C992E0-BC97-0745-AC0D-E4F2D9D70485}"/>
              </a:ext>
            </a:extLst>
          </p:cNvPr>
          <p:cNvSpPr>
            <a:spLocks noGrp="1"/>
          </p:cNvSpPr>
          <p:nvPr>
            <p:ph type="title" hasCustomPrompt="1"/>
          </p:nvPr>
        </p:nvSpPr>
        <p:spPr>
          <a:xfrm>
            <a:off x="364207" y="240224"/>
            <a:ext cx="11463587"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6EA4B541-7D88-9A40-9A1C-C1BA5F6C2A67}"/>
              </a:ext>
            </a:extLst>
          </p:cNvPr>
          <p:cNvPicPr>
            <a:picLocks noChangeAspect="1"/>
          </p:cNvPicPr>
          <p:nvPr/>
        </p:nvPicPr>
        <p:blipFill>
          <a:blip r:embed="rId2"/>
          <a:srcRect/>
          <a:stretch/>
        </p:blipFill>
        <p:spPr>
          <a:xfrm>
            <a:off x="0" y="0"/>
            <a:ext cx="254000" cy="6858000"/>
          </a:xfrm>
          <a:prstGeom prst="rect">
            <a:avLst/>
          </a:prstGeom>
        </p:spPr>
      </p:pic>
      <p:pic>
        <p:nvPicPr>
          <p:cNvPr id="12" name="Picture 11">
            <a:extLst>
              <a:ext uri="{FF2B5EF4-FFF2-40B4-BE49-F238E27FC236}">
                <a16:creationId xmlns:a16="http://schemas.microsoft.com/office/drawing/2014/main" id="{1C3B6778-85A1-0F47-97BB-7791EE6CEB40}"/>
              </a:ext>
            </a:extLst>
          </p:cNvPr>
          <p:cNvPicPr>
            <a:picLocks noChangeAspect="1"/>
          </p:cNvPicPr>
          <p:nvPr/>
        </p:nvPicPr>
        <p:blipFill>
          <a:blip r:embed="rId3"/>
          <a:srcRect/>
          <a:stretch/>
        </p:blipFill>
        <p:spPr>
          <a:xfrm>
            <a:off x="9661238" y="6392717"/>
            <a:ext cx="1939631" cy="291755"/>
          </a:xfrm>
          <a:prstGeom prst="rect">
            <a:avLst/>
          </a:prstGeom>
        </p:spPr>
      </p:pic>
      <p:sp>
        <p:nvSpPr>
          <p:cNvPr id="20" name="Content Placeholder 2">
            <a:extLst>
              <a:ext uri="{FF2B5EF4-FFF2-40B4-BE49-F238E27FC236}">
                <a16:creationId xmlns:a16="http://schemas.microsoft.com/office/drawing/2014/main" id="{8E71225C-9FD7-1E4D-B182-710A3E49BA5D}"/>
              </a:ext>
            </a:extLst>
          </p:cNvPr>
          <p:cNvSpPr>
            <a:spLocks noGrp="1"/>
          </p:cNvSpPr>
          <p:nvPr>
            <p:ph idx="14"/>
          </p:nvPr>
        </p:nvSpPr>
        <p:spPr>
          <a:xfrm>
            <a:off x="364211" y="1689317"/>
            <a:ext cx="5362415"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3FA781A0-770C-DE41-A037-0925DB608E7A}"/>
              </a:ext>
            </a:extLst>
          </p:cNvPr>
          <p:cNvSpPr>
            <a:spLocks noGrp="1"/>
          </p:cNvSpPr>
          <p:nvPr>
            <p:ph idx="15"/>
          </p:nvPr>
        </p:nvSpPr>
        <p:spPr>
          <a:xfrm>
            <a:off x="6465378" y="1689317"/>
            <a:ext cx="5362415"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390AEB0F-8800-1D4C-AA22-2AFAD0CCD8CB}"/>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14" name="Picture 13">
            <a:extLst>
              <a:ext uri="{FF2B5EF4-FFF2-40B4-BE49-F238E27FC236}">
                <a16:creationId xmlns:a16="http://schemas.microsoft.com/office/drawing/2014/main" id="{8C4D81BC-62DD-6944-A749-4696DA726AB9}"/>
              </a:ext>
            </a:extLst>
          </p:cNvPr>
          <p:cNvPicPr>
            <a:picLocks noChangeAspect="1"/>
          </p:cNvPicPr>
          <p:nvPr/>
        </p:nvPicPr>
        <p:blipFill>
          <a:blip r:embed="rId4"/>
          <a:stretch>
            <a:fillRect/>
          </a:stretch>
        </p:blipFill>
        <p:spPr>
          <a:xfrm>
            <a:off x="10690840" y="2"/>
            <a:ext cx="1501160" cy="973167"/>
          </a:xfrm>
          <a:prstGeom prst="rect">
            <a:avLst/>
          </a:prstGeom>
        </p:spPr>
      </p:pic>
    </p:spTree>
    <p:extLst>
      <p:ext uri="{BB962C8B-B14F-4D97-AF65-F5344CB8AC3E}">
        <p14:creationId xmlns:p14="http://schemas.microsoft.com/office/powerpoint/2010/main" val="6704519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 Blue">
  <p:cSld name="Section Slide - Blue">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2"/>
          <p:cNvSpPr txBox="1">
            <a:spLocks noGrp="1"/>
          </p:cNvSpPr>
          <p:nvPr>
            <p:ph type="body" idx="1"/>
          </p:nvPr>
        </p:nvSpPr>
        <p:spPr>
          <a:xfrm>
            <a:off x="5181600" y="3193027"/>
            <a:ext cx="1828800" cy="27432"/>
          </a:xfrm>
          <a:prstGeom prst="rect">
            <a:avLst/>
          </a:prstGeom>
          <a:solidFill>
            <a:schemeClr val="lt1"/>
          </a:solidFill>
          <a:ln>
            <a:noFill/>
          </a:ln>
        </p:spPr>
        <p:txBody>
          <a:bodyPr spcFirstLastPara="1" wrap="square" lIns="0" tIns="0" rIns="0" bIns="0" anchor="t" anchorCtr="0">
            <a:noAutofit/>
          </a:bodyPr>
          <a:lstStyle>
            <a:lvl1pPr marL="457189" marR="0" lvl="0" indent="-228594"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0" name="Google Shape;100;p12"/>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01" name="Google Shape;101;p12"/>
          <p:cNvSpPr txBox="1">
            <a:spLocks noGrp="1"/>
          </p:cNvSpPr>
          <p:nvPr>
            <p:ph type="title"/>
          </p:nvPr>
        </p:nvSpPr>
        <p:spPr>
          <a:xfrm>
            <a:off x="752169" y="1981008"/>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02" name="Google Shape;102;p12"/>
          <p:cNvSpPr txBox="1">
            <a:spLocks noGrp="1"/>
          </p:cNvSpPr>
          <p:nvPr>
            <p:ph type="body" idx="2"/>
          </p:nvPr>
        </p:nvSpPr>
        <p:spPr>
          <a:xfrm>
            <a:off x="752168" y="3560770"/>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3" name="Google Shape;103;p12"/>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3896320049"/>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Sugar Serve - Title, Content and Image Shap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09D5A23-0E9D-9547-B3C1-CC5723C12A99}"/>
              </a:ext>
            </a:extLst>
          </p:cNvPr>
          <p:cNvSpPr>
            <a:spLocks noGrp="1"/>
          </p:cNvSpPr>
          <p:nvPr>
            <p:ph type="pic" sz="quarter" idx="13" hasCustomPrompt="1"/>
          </p:nvPr>
        </p:nvSpPr>
        <p:spPr>
          <a:xfrm>
            <a:off x="6815704"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sp>
        <p:nvSpPr>
          <p:cNvPr id="12" name="Footer Placeholder 4">
            <a:extLst>
              <a:ext uri="{FF2B5EF4-FFF2-40B4-BE49-F238E27FC236}">
                <a16:creationId xmlns:a16="http://schemas.microsoft.com/office/drawing/2014/main" id="{819921EE-D3AB-6C49-9DC8-3F8A31036F26}"/>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715ADE8B-5B0A-CC4B-BA06-3B4743D6B04E}"/>
              </a:ext>
            </a:extLst>
          </p:cNvPr>
          <p:cNvSpPr>
            <a:spLocks noGrp="1"/>
          </p:cNvSpPr>
          <p:nvPr>
            <p:ph type="title" hasCustomPrompt="1"/>
          </p:nvPr>
        </p:nvSpPr>
        <p:spPr>
          <a:xfrm>
            <a:off x="364207" y="240224"/>
            <a:ext cx="6152831"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34731B8D-409C-6A47-9856-818F0BADD9B7}"/>
              </a:ext>
            </a:extLst>
          </p:cNvPr>
          <p:cNvPicPr>
            <a:picLocks noChangeAspect="1"/>
          </p:cNvPicPr>
          <p:nvPr/>
        </p:nvPicPr>
        <p:blipFill>
          <a:blip r:embed="rId2"/>
          <a:srcRect/>
          <a:stretch/>
        </p:blipFill>
        <p:spPr>
          <a:xfrm>
            <a:off x="0" y="0"/>
            <a:ext cx="254000" cy="6858000"/>
          </a:xfrm>
          <a:prstGeom prst="rect">
            <a:avLst/>
          </a:prstGeom>
        </p:spPr>
      </p:pic>
      <p:sp>
        <p:nvSpPr>
          <p:cNvPr id="15" name="Content Placeholder 2">
            <a:extLst>
              <a:ext uri="{FF2B5EF4-FFF2-40B4-BE49-F238E27FC236}">
                <a16:creationId xmlns:a16="http://schemas.microsoft.com/office/drawing/2014/main" id="{A4C77F5C-E1B5-6048-87D1-2ED096CFAD32}"/>
              </a:ext>
            </a:extLst>
          </p:cNvPr>
          <p:cNvSpPr>
            <a:spLocks noGrp="1"/>
          </p:cNvSpPr>
          <p:nvPr>
            <p:ph idx="14"/>
          </p:nvPr>
        </p:nvSpPr>
        <p:spPr>
          <a:xfrm>
            <a:off x="364211" y="1689317"/>
            <a:ext cx="6152827"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8922CA1-2F94-8246-9455-19AF4EC8BAAD}"/>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3640851241"/>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Sugar Serve - 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5F10A7-2261-044F-9128-04D3A2DCC311}"/>
              </a:ext>
            </a:extLst>
          </p:cNvPr>
          <p:cNvPicPr>
            <a:picLocks noChangeAspect="1"/>
          </p:cNvPicPr>
          <p:nvPr/>
        </p:nvPicPr>
        <p:blipFill>
          <a:blip r:embed="rId2"/>
          <a:srcRect/>
          <a:stretch/>
        </p:blipFill>
        <p:spPr>
          <a:xfrm>
            <a:off x="0" y="0"/>
            <a:ext cx="254000" cy="6858000"/>
          </a:xfrm>
          <a:prstGeom prst="rect">
            <a:avLst/>
          </a:prstGeom>
        </p:spPr>
      </p:pic>
      <p:pic>
        <p:nvPicPr>
          <p:cNvPr id="13" name="Picture 12">
            <a:extLst>
              <a:ext uri="{FF2B5EF4-FFF2-40B4-BE49-F238E27FC236}">
                <a16:creationId xmlns:a16="http://schemas.microsoft.com/office/drawing/2014/main" id="{8830E874-0E42-B440-8449-9DF7FA420191}"/>
              </a:ext>
            </a:extLst>
          </p:cNvPr>
          <p:cNvPicPr>
            <a:picLocks noChangeAspect="1"/>
          </p:cNvPicPr>
          <p:nvPr/>
        </p:nvPicPr>
        <p:blipFill>
          <a:blip r:embed="rId3"/>
          <a:srcRect/>
          <a:stretch/>
        </p:blipFill>
        <p:spPr>
          <a:xfrm>
            <a:off x="9661238" y="6392717"/>
            <a:ext cx="1939631" cy="291755"/>
          </a:xfrm>
          <a:prstGeom prst="rect">
            <a:avLst/>
          </a:prstGeom>
        </p:spPr>
      </p:pic>
      <p:sp>
        <p:nvSpPr>
          <p:cNvPr id="14" name="Footer Placeholder 4">
            <a:extLst>
              <a:ext uri="{FF2B5EF4-FFF2-40B4-BE49-F238E27FC236}">
                <a16:creationId xmlns:a16="http://schemas.microsoft.com/office/drawing/2014/main" id="{BA73FBAC-65C5-CB43-BA19-46A154E91DB5}"/>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7" name="Title 1">
            <a:extLst>
              <a:ext uri="{FF2B5EF4-FFF2-40B4-BE49-F238E27FC236}">
                <a16:creationId xmlns:a16="http://schemas.microsoft.com/office/drawing/2014/main" id="{C7F3682F-E82B-804E-8633-8E2C2CBDDBCF}"/>
              </a:ext>
            </a:extLst>
          </p:cNvPr>
          <p:cNvSpPr>
            <a:spLocks noGrp="1"/>
          </p:cNvSpPr>
          <p:nvPr>
            <p:ph type="title" hasCustomPrompt="1"/>
          </p:nvPr>
        </p:nvSpPr>
        <p:spPr>
          <a:xfrm>
            <a:off x="364207" y="240224"/>
            <a:ext cx="11491995" cy="1221864"/>
          </a:xfrm>
          <a:prstGeom prst="rect">
            <a:avLst/>
          </a:prstGeom>
        </p:spPr>
        <p:txBody>
          <a:bodyPr anchor="ctr">
            <a:normAutofit/>
          </a:bodyPr>
          <a:lstStyle>
            <a:lvl1pPr>
              <a:lnSpc>
                <a:spcPct val="100000"/>
              </a:lnSpc>
              <a:defRPr sz="3600" b="0" i="0">
                <a:solidFill>
                  <a:schemeClr val="accent6"/>
                </a:solidFill>
                <a:latin typeface="Roboto" panose="02000000000000000000" pitchFamily="2" charset="0"/>
                <a:ea typeface="Roboto" panose="02000000000000000000" pitchFamily="2" charset="0"/>
              </a:defRPr>
            </a:lvl1pPr>
          </a:lstStyle>
          <a:p>
            <a:r>
              <a:rPr lang="en-US" dirty="0"/>
              <a:t>Slide Title</a:t>
            </a:r>
          </a:p>
        </p:txBody>
      </p:sp>
      <p:pic>
        <p:nvPicPr>
          <p:cNvPr id="18" name="Picture 17">
            <a:extLst>
              <a:ext uri="{FF2B5EF4-FFF2-40B4-BE49-F238E27FC236}">
                <a16:creationId xmlns:a16="http://schemas.microsoft.com/office/drawing/2014/main" id="{7BE9996A-AB31-2B41-9B38-5D133495AEB0}"/>
              </a:ext>
            </a:extLst>
          </p:cNvPr>
          <p:cNvPicPr>
            <a:picLocks noChangeAspect="1"/>
          </p:cNvPicPr>
          <p:nvPr/>
        </p:nvPicPr>
        <p:blipFill>
          <a:blip r:embed="rId4"/>
          <a:stretch>
            <a:fillRect/>
          </a:stretch>
        </p:blipFill>
        <p:spPr>
          <a:xfrm>
            <a:off x="10690840" y="2"/>
            <a:ext cx="1501160" cy="973167"/>
          </a:xfrm>
          <a:prstGeom prst="rect">
            <a:avLst/>
          </a:prstGeom>
        </p:spPr>
      </p:pic>
      <p:sp>
        <p:nvSpPr>
          <p:cNvPr id="20" name="Content Placeholder 2">
            <a:extLst>
              <a:ext uri="{FF2B5EF4-FFF2-40B4-BE49-F238E27FC236}">
                <a16:creationId xmlns:a16="http://schemas.microsoft.com/office/drawing/2014/main" id="{B3EDB5C6-1C37-144C-AF8B-E3F81BDA6C87}"/>
              </a:ext>
            </a:extLst>
          </p:cNvPr>
          <p:cNvSpPr>
            <a:spLocks noGrp="1"/>
          </p:cNvSpPr>
          <p:nvPr>
            <p:ph idx="14"/>
          </p:nvPr>
        </p:nvSpPr>
        <p:spPr>
          <a:xfrm>
            <a:off x="364209" y="1689317"/>
            <a:ext cx="11491992" cy="4535716"/>
          </a:xfrm>
          <a:prstGeom prst="rect">
            <a:avLst/>
          </a:prstGeom>
        </p:spPr>
        <p:txBody>
          <a:bodyPr>
            <a:noAutofit/>
          </a:bodyPr>
          <a:lstStyle>
            <a:lvl1pPr>
              <a:buClr>
                <a:schemeClr val="accent3"/>
              </a:buClr>
              <a:buSzPct val="80000"/>
              <a:defRPr sz="2400" b="0" i="0">
                <a:solidFill>
                  <a:schemeClr val="tx2"/>
                </a:solidFill>
                <a:latin typeface="Titillium" pitchFamily="2" charset="77"/>
              </a:defRPr>
            </a:lvl1pPr>
            <a:lvl2pPr>
              <a:buClr>
                <a:schemeClr val="accent3"/>
              </a:buClr>
              <a:buSzPct val="80000"/>
              <a:defRPr sz="2000" b="0" i="0">
                <a:solidFill>
                  <a:schemeClr val="tx2"/>
                </a:solidFill>
                <a:latin typeface="Titillium" pitchFamily="2" charset="77"/>
              </a:defRPr>
            </a:lvl2pPr>
            <a:lvl3pPr>
              <a:buClr>
                <a:schemeClr val="accent3"/>
              </a:buClr>
              <a:buSzPct val="80000"/>
              <a:defRPr sz="1800" b="0" i="0">
                <a:solidFill>
                  <a:schemeClr val="tx2"/>
                </a:solidFill>
                <a:latin typeface="Titillium" pitchFamily="2" charset="77"/>
              </a:defRPr>
            </a:lvl3pPr>
            <a:lvl4pPr>
              <a:buClr>
                <a:schemeClr val="accent3"/>
              </a:buClr>
              <a:buSzPct val="80000"/>
              <a:defRPr sz="1600" b="0" i="0">
                <a:solidFill>
                  <a:schemeClr val="tx2"/>
                </a:solidFill>
                <a:latin typeface="Titillium" pitchFamily="2" charset="77"/>
              </a:defRPr>
            </a:lvl4pPr>
            <a:lvl5pPr>
              <a:buClr>
                <a:schemeClr val="accent3"/>
              </a:buClr>
              <a:buSzPct val="80000"/>
              <a:defRPr sz="1600" b="0" i="0">
                <a:solidFill>
                  <a:schemeClr val="tx2"/>
                </a:solidFill>
                <a:latin typeface="Titillium"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1A3B9F54-BA45-6942-92E5-874596A0C1F0}"/>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3394044480"/>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and Ic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B25B58-F541-8E45-80A0-E85F955CD68F}"/>
              </a:ext>
            </a:extLst>
          </p:cNvPr>
          <p:cNvPicPr>
            <a:picLocks noChangeAspect="1"/>
          </p:cNvPicPr>
          <p:nvPr/>
        </p:nvPicPr>
        <p:blipFill>
          <a:blip r:embed="rId2"/>
          <a:stretch>
            <a:fillRect/>
          </a:stretch>
        </p:blipFill>
        <p:spPr>
          <a:xfrm>
            <a:off x="10690840" y="2"/>
            <a:ext cx="1501160" cy="973167"/>
          </a:xfrm>
          <a:prstGeom prst="rect">
            <a:avLst/>
          </a:prstGeom>
        </p:spPr>
      </p:pic>
      <p:sp>
        <p:nvSpPr>
          <p:cNvPr id="12" name="Picture Placeholder 11">
            <a:extLst>
              <a:ext uri="{FF2B5EF4-FFF2-40B4-BE49-F238E27FC236}">
                <a16:creationId xmlns:a16="http://schemas.microsoft.com/office/drawing/2014/main" id="{391DADDB-99D7-BC45-9FE6-91F43F9A3D01}"/>
              </a:ext>
            </a:extLst>
          </p:cNvPr>
          <p:cNvSpPr>
            <a:spLocks noGrp="1"/>
          </p:cNvSpPr>
          <p:nvPr>
            <p:ph type="pic" sz="quarter" idx="13" hasCustomPrompt="1"/>
          </p:nvPr>
        </p:nvSpPr>
        <p:spPr>
          <a:xfrm>
            <a:off x="1677295"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3" name="Picture Placeholder 11">
            <a:extLst>
              <a:ext uri="{FF2B5EF4-FFF2-40B4-BE49-F238E27FC236}">
                <a16:creationId xmlns:a16="http://schemas.microsoft.com/office/drawing/2014/main" id="{6FFADB0E-0B47-1E4A-9C2E-0C1E774BF5BA}"/>
              </a:ext>
            </a:extLst>
          </p:cNvPr>
          <p:cNvSpPr>
            <a:spLocks noGrp="1"/>
          </p:cNvSpPr>
          <p:nvPr>
            <p:ph type="pic" sz="quarter" idx="14" hasCustomPrompt="1"/>
          </p:nvPr>
        </p:nvSpPr>
        <p:spPr>
          <a:xfrm>
            <a:off x="5568939"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4" name="Picture Placeholder 11">
            <a:extLst>
              <a:ext uri="{FF2B5EF4-FFF2-40B4-BE49-F238E27FC236}">
                <a16:creationId xmlns:a16="http://schemas.microsoft.com/office/drawing/2014/main" id="{28022049-5086-7C40-87E5-938543257F84}"/>
              </a:ext>
            </a:extLst>
          </p:cNvPr>
          <p:cNvSpPr>
            <a:spLocks noGrp="1"/>
          </p:cNvSpPr>
          <p:nvPr>
            <p:ph type="pic" sz="quarter" idx="15" hasCustomPrompt="1"/>
          </p:nvPr>
        </p:nvSpPr>
        <p:spPr>
          <a:xfrm>
            <a:off x="9449007"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6" name="Text Placeholder 15">
            <a:extLst>
              <a:ext uri="{FF2B5EF4-FFF2-40B4-BE49-F238E27FC236}">
                <a16:creationId xmlns:a16="http://schemas.microsoft.com/office/drawing/2014/main" id="{3C7C5228-E4A6-DD4D-A948-93B04EA3FD00}"/>
              </a:ext>
            </a:extLst>
          </p:cNvPr>
          <p:cNvSpPr>
            <a:spLocks noGrp="1"/>
          </p:cNvSpPr>
          <p:nvPr>
            <p:ph type="body" sz="quarter" idx="16" hasCustomPrompt="1"/>
          </p:nvPr>
        </p:nvSpPr>
        <p:spPr>
          <a:xfrm>
            <a:off x="359229" y="2722406"/>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7" name="Text Placeholder 15">
            <a:extLst>
              <a:ext uri="{FF2B5EF4-FFF2-40B4-BE49-F238E27FC236}">
                <a16:creationId xmlns:a16="http://schemas.microsoft.com/office/drawing/2014/main" id="{1C4E8018-0C44-BB41-888E-1EE69FBB4544}"/>
              </a:ext>
            </a:extLst>
          </p:cNvPr>
          <p:cNvSpPr>
            <a:spLocks noGrp="1"/>
          </p:cNvSpPr>
          <p:nvPr>
            <p:ph type="body" sz="quarter" idx="17" hasCustomPrompt="1"/>
          </p:nvPr>
        </p:nvSpPr>
        <p:spPr>
          <a:xfrm>
            <a:off x="4264871" y="2722406"/>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8" name="Text Placeholder 15">
            <a:extLst>
              <a:ext uri="{FF2B5EF4-FFF2-40B4-BE49-F238E27FC236}">
                <a16:creationId xmlns:a16="http://schemas.microsoft.com/office/drawing/2014/main" id="{87510171-14F4-C348-B9CB-224FE970D429}"/>
              </a:ext>
            </a:extLst>
          </p:cNvPr>
          <p:cNvSpPr>
            <a:spLocks noGrp="1"/>
          </p:cNvSpPr>
          <p:nvPr>
            <p:ph type="body" sz="quarter" idx="18" hasCustomPrompt="1"/>
          </p:nvPr>
        </p:nvSpPr>
        <p:spPr>
          <a:xfrm>
            <a:off x="8119364" y="2722406"/>
            <a:ext cx="3713408"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9" name="Text Placeholder 15">
            <a:extLst>
              <a:ext uri="{FF2B5EF4-FFF2-40B4-BE49-F238E27FC236}">
                <a16:creationId xmlns:a16="http://schemas.microsoft.com/office/drawing/2014/main" id="{FDE64077-E45E-C146-90DA-22E781CAF841}"/>
              </a:ext>
            </a:extLst>
          </p:cNvPr>
          <p:cNvSpPr>
            <a:spLocks noGrp="1"/>
          </p:cNvSpPr>
          <p:nvPr>
            <p:ph type="body" sz="quarter" idx="19" hasCustomPrompt="1"/>
          </p:nvPr>
        </p:nvSpPr>
        <p:spPr>
          <a:xfrm>
            <a:off x="359229" y="3168496"/>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0" name="Text Placeholder 15">
            <a:extLst>
              <a:ext uri="{FF2B5EF4-FFF2-40B4-BE49-F238E27FC236}">
                <a16:creationId xmlns:a16="http://schemas.microsoft.com/office/drawing/2014/main" id="{BC1A23E2-BBDC-ED49-A330-392ADEC05A5B}"/>
              </a:ext>
            </a:extLst>
          </p:cNvPr>
          <p:cNvSpPr>
            <a:spLocks noGrp="1"/>
          </p:cNvSpPr>
          <p:nvPr>
            <p:ph type="body" sz="quarter" idx="20" hasCustomPrompt="1"/>
          </p:nvPr>
        </p:nvSpPr>
        <p:spPr>
          <a:xfrm>
            <a:off x="4264871" y="3168496"/>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1" name="Text Placeholder 15">
            <a:extLst>
              <a:ext uri="{FF2B5EF4-FFF2-40B4-BE49-F238E27FC236}">
                <a16:creationId xmlns:a16="http://schemas.microsoft.com/office/drawing/2014/main" id="{7580BF03-A3B7-8A4F-BA90-016404D3EDDF}"/>
              </a:ext>
            </a:extLst>
          </p:cNvPr>
          <p:cNvSpPr>
            <a:spLocks noGrp="1"/>
          </p:cNvSpPr>
          <p:nvPr>
            <p:ph type="body" sz="quarter" idx="21" hasCustomPrompt="1"/>
          </p:nvPr>
        </p:nvSpPr>
        <p:spPr>
          <a:xfrm>
            <a:off x="8119364" y="3168496"/>
            <a:ext cx="3713408"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7" name="Footer Placeholder 4">
            <a:extLst>
              <a:ext uri="{FF2B5EF4-FFF2-40B4-BE49-F238E27FC236}">
                <a16:creationId xmlns:a16="http://schemas.microsoft.com/office/drawing/2014/main" id="{B5B090E0-278F-1840-B05F-21485F2025AA}"/>
              </a:ext>
            </a:extLst>
          </p:cNvPr>
          <p:cNvSpPr txBox="1">
            <a:spLocks/>
          </p:cNvSpPr>
          <p:nvPr/>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35" name="Title 1">
            <a:extLst>
              <a:ext uri="{FF2B5EF4-FFF2-40B4-BE49-F238E27FC236}">
                <a16:creationId xmlns:a16="http://schemas.microsoft.com/office/drawing/2014/main" id="{8271DC0B-A6F5-DF48-A087-BFA3BDDEFF6C}"/>
              </a:ext>
            </a:extLst>
          </p:cNvPr>
          <p:cNvSpPr>
            <a:spLocks noGrp="1"/>
          </p:cNvSpPr>
          <p:nvPr>
            <p:ph type="title" hasCustomPrompt="1"/>
          </p:nvPr>
        </p:nvSpPr>
        <p:spPr>
          <a:xfrm>
            <a:off x="364207" y="240224"/>
            <a:ext cx="11468565" cy="1221864"/>
          </a:xfrm>
          <a:prstGeom prst="rect">
            <a:avLst/>
          </a:prstGeom>
        </p:spPr>
        <p:txBody>
          <a:bodyPr anchor="ctr">
            <a:normAutofit/>
          </a:bodyPr>
          <a:lstStyle>
            <a:lvl1pPr algn="ct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24" name="Slide Number Placeholder 5">
            <a:extLst>
              <a:ext uri="{FF2B5EF4-FFF2-40B4-BE49-F238E27FC236}">
                <a16:creationId xmlns:a16="http://schemas.microsoft.com/office/drawing/2014/main" id="{6A5B3E68-A07D-DE4C-8C58-20DA7C8FFE24}"/>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25" name="Picture 24">
            <a:extLst>
              <a:ext uri="{FF2B5EF4-FFF2-40B4-BE49-F238E27FC236}">
                <a16:creationId xmlns:a16="http://schemas.microsoft.com/office/drawing/2014/main" id="{23D899BE-7C07-9A47-A2DE-1DB6342AE213}"/>
              </a:ext>
            </a:extLst>
          </p:cNvPr>
          <p:cNvPicPr>
            <a:picLocks noChangeAspect="1"/>
          </p:cNvPicPr>
          <p:nvPr/>
        </p:nvPicPr>
        <p:blipFill>
          <a:blip r:embed="rId3"/>
          <a:srcRect/>
          <a:stretch/>
        </p:blipFill>
        <p:spPr>
          <a:xfrm>
            <a:off x="0" y="0"/>
            <a:ext cx="254000" cy="6858000"/>
          </a:xfrm>
          <a:prstGeom prst="rect">
            <a:avLst/>
          </a:prstGeom>
        </p:spPr>
      </p:pic>
      <p:pic>
        <p:nvPicPr>
          <p:cNvPr id="26" name="Picture 25">
            <a:extLst>
              <a:ext uri="{FF2B5EF4-FFF2-40B4-BE49-F238E27FC236}">
                <a16:creationId xmlns:a16="http://schemas.microsoft.com/office/drawing/2014/main" id="{5303A5E6-28EE-5847-BB87-7286A638BDBD}"/>
              </a:ext>
            </a:extLst>
          </p:cNvPr>
          <p:cNvPicPr>
            <a:picLocks noChangeAspect="1"/>
          </p:cNvPicPr>
          <p:nvPr/>
        </p:nvPicPr>
        <p:blipFill>
          <a:blip r:embed="rId4"/>
          <a:srcRect/>
          <a:stretch/>
        </p:blipFill>
        <p:spPr>
          <a:xfrm>
            <a:off x="9661238" y="6392717"/>
            <a:ext cx="1939631" cy="291755"/>
          </a:xfrm>
          <a:prstGeom prst="rect">
            <a:avLst/>
          </a:prstGeom>
        </p:spPr>
      </p:pic>
      <p:sp>
        <p:nvSpPr>
          <p:cNvPr id="23" name="Picture Placeholder 11">
            <a:extLst>
              <a:ext uri="{FF2B5EF4-FFF2-40B4-BE49-F238E27FC236}">
                <a16:creationId xmlns:a16="http://schemas.microsoft.com/office/drawing/2014/main" id="{8F2E7E9F-70CD-854C-878B-889A5062668D}"/>
              </a:ext>
            </a:extLst>
          </p:cNvPr>
          <p:cNvSpPr>
            <a:spLocks noGrp="1"/>
          </p:cNvSpPr>
          <p:nvPr>
            <p:ph type="pic" sz="quarter" idx="22" hasCustomPrompt="1"/>
          </p:nvPr>
        </p:nvSpPr>
        <p:spPr>
          <a:xfrm>
            <a:off x="1677294"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4" name="Picture Placeholder 11">
            <a:extLst>
              <a:ext uri="{FF2B5EF4-FFF2-40B4-BE49-F238E27FC236}">
                <a16:creationId xmlns:a16="http://schemas.microsoft.com/office/drawing/2014/main" id="{64BC4425-BBBA-3C48-8889-F75EE9AA95EA}"/>
              </a:ext>
            </a:extLst>
          </p:cNvPr>
          <p:cNvSpPr>
            <a:spLocks noGrp="1"/>
          </p:cNvSpPr>
          <p:nvPr>
            <p:ph type="pic" sz="quarter" idx="23" hasCustomPrompt="1"/>
          </p:nvPr>
        </p:nvSpPr>
        <p:spPr>
          <a:xfrm>
            <a:off x="5568938"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6" name="Picture Placeholder 11">
            <a:extLst>
              <a:ext uri="{FF2B5EF4-FFF2-40B4-BE49-F238E27FC236}">
                <a16:creationId xmlns:a16="http://schemas.microsoft.com/office/drawing/2014/main" id="{38F74BE9-1C18-F842-AD2B-F04BC6F17656}"/>
              </a:ext>
            </a:extLst>
          </p:cNvPr>
          <p:cNvSpPr>
            <a:spLocks noGrp="1"/>
          </p:cNvSpPr>
          <p:nvPr>
            <p:ph type="pic" sz="quarter" idx="24" hasCustomPrompt="1"/>
          </p:nvPr>
        </p:nvSpPr>
        <p:spPr>
          <a:xfrm>
            <a:off x="9449006"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7" name="Text Placeholder 15">
            <a:extLst>
              <a:ext uri="{FF2B5EF4-FFF2-40B4-BE49-F238E27FC236}">
                <a16:creationId xmlns:a16="http://schemas.microsoft.com/office/drawing/2014/main" id="{458B5509-C8F6-DA47-A5C3-F1AB6020D156}"/>
              </a:ext>
            </a:extLst>
          </p:cNvPr>
          <p:cNvSpPr>
            <a:spLocks noGrp="1"/>
          </p:cNvSpPr>
          <p:nvPr>
            <p:ph type="body" sz="quarter" idx="25" hasCustomPrompt="1"/>
          </p:nvPr>
        </p:nvSpPr>
        <p:spPr>
          <a:xfrm>
            <a:off x="359229" y="5053111"/>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8" name="Text Placeholder 15">
            <a:extLst>
              <a:ext uri="{FF2B5EF4-FFF2-40B4-BE49-F238E27FC236}">
                <a16:creationId xmlns:a16="http://schemas.microsoft.com/office/drawing/2014/main" id="{ED2E2A86-1597-BF4D-94AF-9D34FCD3B23F}"/>
              </a:ext>
            </a:extLst>
          </p:cNvPr>
          <p:cNvSpPr>
            <a:spLocks noGrp="1"/>
          </p:cNvSpPr>
          <p:nvPr>
            <p:ph type="body" sz="quarter" idx="26" hasCustomPrompt="1"/>
          </p:nvPr>
        </p:nvSpPr>
        <p:spPr>
          <a:xfrm>
            <a:off x="4264870" y="5053111"/>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9" name="Text Placeholder 15">
            <a:extLst>
              <a:ext uri="{FF2B5EF4-FFF2-40B4-BE49-F238E27FC236}">
                <a16:creationId xmlns:a16="http://schemas.microsoft.com/office/drawing/2014/main" id="{C009B109-AF80-D942-A161-641A71BAF203}"/>
              </a:ext>
            </a:extLst>
          </p:cNvPr>
          <p:cNvSpPr>
            <a:spLocks noGrp="1"/>
          </p:cNvSpPr>
          <p:nvPr>
            <p:ph type="body" sz="quarter" idx="27" hasCustomPrompt="1"/>
          </p:nvPr>
        </p:nvSpPr>
        <p:spPr>
          <a:xfrm>
            <a:off x="8119363" y="5053111"/>
            <a:ext cx="3713408"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40" name="Text Placeholder 15">
            <a:extLst>
              <a:ext uri="{FF2B5EF4-FFF2-40B4-BE49-F238E27FC236}">
                <a16:creationId xmlns:a16="http://schemas.microsoft.com/office/drawing/2014/main" id="{F3C6CD12-4CC3-2547-B8DE-172A185C4052}"/>
              </a:ext>
            </a:extLst>
          </p:cNvPr>
          <p:cNvSpPr>
            <a:spLocks noGrp="1"/>
          </p:cNvSpPr>
          <p:nvPr>
            <p:ph type="body" sz="quarter" idx="28" hasCustomPrompt="1"/>
          </p:nvPr>
        </p:nvSpPr>
        <p:spPr>
          <a:xfrm>
            <a:off x="359229" y="5499201"/>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41" name="Text Placeholder 15">
            <a:extLst>
              <a:ext uri="{FF2B5EF4-FFF2-40B4-BE49-F238E27FC236}">
                <a16:creationId xmlns:a16="http://schemas.microsoft.com/office/drawing/2014/main" id="{04DFBF73-DF0F-864C-AAFB-77C74EC367CC}"/>
              </a:ext>
            </a:extLst>
          </p:cNvPr>
          <p:cNvSpPr>
            <a:spLocks noGrp="1"/>
          </p:cNvSpPr>
          <p:nvPr>
            <p:ph type="body" sz="quarter" idx="29" hasCustomPrompt="1"/>
          </p:nvPr>
        </p:nvSpPr>
        <p:spPr>
          <a:xfrm>
            <a:off x="4264870" y="5499201"/>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42" name="Text Placeholder 15">
            <a:extLst>
              <a:ext uri="{FF2B5EF4-FFF2-40B4-BE49-F238E27FC236}">
                <a16:creationId xmlns:a16="http://schemas.microsoft.com/office/drawing/2014/main" id="{F40E6590-D822-AA41-A831-09D460FC16E3}"/>
              </a:ext>
            </a:extLst>
          </p:cNvPr>
          <p:cNvSpPr>
            <a:spLocks noGrp="1"/>
          </p:cNvSpPr>
          <p:nvPr>
            <p:ph type="body" sz="quarter" idx="30" hasCustomPrompt="1"/>
          </p:nvPr>
        </p:nvSpPr>
        <p:spPr>
          <a:xfrm>
            <a:off x="8119363" y="5499201"/>
            <a:ext cx="3713408"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pic>
        <p:nvPicPr>
          <p:cNvPr id="28" name="Picture 27">
            <a:extLst>
              <a:ext uri="{FF2B5EF4-FFF2-40B4-BE49-F238E27FC236}">
                <a16:creationId xmlns:a16="http://schemas.microsoft.com/office/drawing/2014/main" id="{0DF76F0E-3240-421A-97C2-8F6C259394CA}"/>
              </a:ext>
            </a:extLst>
          </p:cNvPr>
          <p:cNvPicPr>
            <a:picLocks noChangeAspect="1"/>
          </p:cNvPicPr>
          <p:nvPr userDrawn="1"/>
        </p:nvPicPr>
        <p:blipFill>
          <a:blip r:embed="rId2"/>
          <a:stretch>
            <a:fillRect/>
          </a:stretch>
        </p:blipFill>
        <p:spPr>
          <a:xfrm>
            <a:off x="10690840" y="2"/>
            <a:ext cx="1501160" cy="973167"/>
          </a:xfrm>
          <a:prstGeom prst="rect">
            <a:avLst/>
          </a:prstGeom>
        </p:spPr>
      </p:pic>
      <p:sp>
        <p:nvSpPr>
          <p:cNvPr id="29" name="Footer Placeholder 4">
            <a:extLst>
              <a:ext uri="{FF2B5EF4-FFF2-40B4-BE49-F238E27FC236}">
                <a16:creationId xmlns:a16="http://schemas.microsoft.com/office/drawing/2014/main" id="{D76CB979-635E-4A70-979B-D750CF179AF4}"/>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pic>
        <p:nvPicPr>
          <p:cNvPr id="30" name="Picture 29">
            <a:extLst>
              <a:ext uri="{FF2B5EF4-FFF2-40B4-BE49-F238E27FC236}">
                <a16:creationId xmlns:a16="http://schemas.microsoft.com/office/drawing/2014/main" id="{C3D52CB5-DCB7-4C85-AE8A-CBDE7C8A520D}"/>
              </a:ext>
            </a:extLst>
          </p:cNvPr>
          <p:cNvPicPr>
            <a:picLocks noChangeAspect="1"/>
          </p:cNvPicPr>
          <p:nvPr userDrawn="1"/>
        </p:nvPicPr>
        <p:blipFill>
          <a:blip r:embed="rId3"/>
          <a:srcRect/>
          <a:stretch/>
        </p:blipFill>
        <p:spPr>
          <a:xfrm>
            <a:off x="0" y="0"/>
            <a:ext cx="254000" cy="6858000"/>
          </a:xfrm>
          <a:prstGeom prst="rect">
            <a:avLst/>
          </a:prstGeom>
        </p:spPr>
      </p:pic>
      <p:pic>
        <p:nvPicPr>
          <p:cNvPr id="31" name="Picture 30">
            <a:extLst>
              <a:ext uri="{FF2B5EF4-FFF2-40B4-BE49-F238E27FC236}">
                <a16:creationId xmlns:a16="http://schemas.microsoft.com/office/drawing/2014/main" id="{3A75D66D-03FB-4DB4-9010-3F96C6A2CEF5}"/>
              </a:ext>
            </a:extLst>
          </p:cNvPr>
          <p:cNvPicPr>
            <a:picLocks noChangeAspect="1"/>
          </p:cNvPicPr>
          <p:nvPr userDrawn="1"/>
        </p:nvPicPr>
        <p:blipFill>
          <a:blip r:embed="rId4"/>
          <a:srcRect/>
          <a:stretch/>
        </p:blipFill>
        <p:spPr>
          <a:xfrm>
            <a:off x="9661238" y="6392717"/>
            <a:ext cx="1939631" cy="291755"/>
          </a:xfrm>
          <a:prstGeom prst="rect">
            <a:avLst/>
          </a:prstGeom>
        </p:spPr>
      </p:pic>
    </p:spTree>
    <p:extLst>
      <p:ext uri="{BB962C8B-B14F-4D97-AF65-F5344CB8AC3E}">
        <p14:creationId xmlns:p14="http://schemas.microsoft.com/office/powerpoint/2010/main" val="909748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Section Divider Re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ln>
                <a:noFill/>
              </a:ln>
            </a:endParaRPr>
          </a:p>
        </p:txBody>
      </p:sp>
      <p:sp>
        <p:nvSpPr>
          <p:cNvPr id="2" name="Manual Input 1"/>
          <p:cNvSpPr/>
          <p:nvPr/>
        </p:nvSpPr>
        <p:spPr>
          <a:xfrm>
            <a:off x="1" y="1334457"/>
            <a:ext cx="12196660" cy="4112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358 h 10358"/>
              <a:gd name="connsiteX1" fmla="*/ 9988 w 10000"/>
              <a:gd name="connsiteY1" fmla="*/ 0 h 10358"/>
              <a:gd name="connsiteX2" fmla="*/ 10000 w 10000"/>
              <a:gd name="connsiteY2" fmla="*/ 10358 h 10358"/>
              <a:gd name="connsiteX3" fmla="*/ 0 w 10000"/>
              <a:gd name="connsiteY3" fmla="*/ 10358 h 10358"/>
              <a:gd name="connsiteX4" fmla="*/ 0 w 10000"/>
              <a:gd name="connsiteY4" fmla="*/ 2358 h 10358"/>
              <a:gd name="connsiteX0" fmla="*/ 0 w 10000"/>
              <a:gd name="connsiteY0" fmla="*/ 2348 h 10348"/>
              <a:gd name="connsiteX1" fmla="*/ 9981 w 10000"/>
              <a:gd name="connsiteY1" fmla="*/ 0 h 10348"/>
              <a:gd name="connsiteX2" fmla="*/ 10000 w 10000"/>
              <a:gd name="connsiteY2" fmla="*/ 10348 h 10348"/>
              <a:gd name="connsiteX3" fmla="*/ 0 w 10000"/>
              <a:gd name="connsiteY3" fmla="*/ 10348 h 10348"/>
              <a:gd name="connsiteX4" fmla="*/ 0 w 10000"/>
              <a:gd name="connsiteY4" fmla="*/ 2348 h 10348"/>
              <a:gd name="connsiteX0" fmla="*/ 0 w 9981"/>
              <a:gd name="connsiteY0" fmla="*/ 2348 h 10348"/>
              <a:gd name="connsiteX1" fmla="*/ 9981 w 9981"/>
              <a:gd name="connsiteY1" fmla="*/ 0 h 10348"/>
              <a:gd name="connsiteX2" fmla="*/ 9870 w 9981"/>
              <a:gd name="connsiteY2" fmla="*/ 5675 h 10348"/>
              <a:gd name="connsiteX3" fmla="*/ 0 w 9981"/>
              <a:gd name="connsiteY3" fmla="*/ 10348 h 10348"/>
              <a:gd name="connsiteX4" fmla="*/ 0 w 9981"/>
              <a:gd name="connsiteY4" fmla="*/ 2348 h 10348"/>
              <a:gd name="connsiteX0" fmla="*/ 0 w 10003"/>
              <a:gd name="connsiteY0" fmla="*/ 2269 h 10000"/>
              <a:gd name="connsiteX1" fmla="*/ 10000 w 10003"/>
              <a:gd name="connsiteY1" fmla="*/ 0 h 10000"/>
              <a:gd name="connsiteX2" fmla="*/ 10003 w 10003"/>
              <a:gd name="connsiteY2" fmla="*/ 7730 h 10000"/>
              <a:gd name="connsiteX3" fmla="*/ 0 w 10003"/>
              <a:gd name="connsiteY3" fmla="*/ 10000 h 10000"/>
              <a:gd name="connsiteX4" fmla="*/ 0 w 10003"/>
              <a:gd name="connsiteY4" fmla="*/ 2269 h 10000"/>
              <a:gd name="connsiteX0" fmla="*/ 0 w 10005"/>
              <a:gd name="connsiteY0" fmla="*/ 2261 h 9992"/>
              <a:gd name="connsiteX1" fmla="*/ 10005 w 10005"/>
              <a:gd name="connsiteY1" fmla="*/ 0 h 9992"/>
              <a:gd name="connsiteX2" fmla="*/ 10003 w 10005"/>
              <a:gd name="connsiteY2" fmla="*/ 7722 h 9992"/>
              <a:gd name="connsiteX3" fmla="*/ 0 w 10005"/>
              <a:gd name="connsiteY3" fmla="*/ 9992 h 9992"/>
              <a:gd name="connsiteX4" fmla="*/ 0 w 10005"/>
              <a:gd name="connsiteY4" fmla="*/ 2261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9992">
                <a:moveTo>
                  <a:pt x="0" y="2261"/>
                </a:moveTo>
                <a:lnTo>
                  <a:pt x="10005" y="0"/>
                </a:lnTo>
                <a:cubicBezTo>
                  <a:pt x="10009" y="3337"/>
                  <a:pt x="9999" y="4385"/>
                  <a:pt x="10003" y="7722"/>
                </a:cubicBezTo>
                <a:lnTo>
                  <a:pt x="0" y="9992"/>
                </a:lnTo>
                <a:lnTo>
                  <a:pt x="0" y="22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6" name="Rectangle 15"/>
          <p:cNvSpPr/>
          <p:nvPr/>
        </p:nvSpPr>
        <p:spPr>
          <a:xfrm>
            <a:off x="0" y="6739128"/>
            <a:ext cx="12192000" cy="1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6139" y="173987"/>
            <a:ext cx="1591056" cy="176784"/>
          </a:xfrm>
          <a:prstGeom prst="rect">
            <a:avLst/>
          </a:prstGeom>
        </p:spPr>
      </p:pic>
      <p:sp>
        <p:nvSpPr>
          <p:cNvPr id="11" name="Title 1"/>
          <p:cNvSpPr>
            <a:spLocks noGrp="1"/>
          </p:cNvSpPr>
          <p:nvPr>
            <p:ph type="title"/>
          </p:nvPr>
        </p:nvSpPr>
        <p:spPr>
          <a:xfrm>
            <a:off x="523223" y="3006828"/>
            <a:ext cx="11146708" cy="797425"/>
          </a:xfrm>
        </p:spPr>
        <p:txBody>
          <a:bodyPr>
            <a:normAutofit/>
          </a:bodyPr>
          <a:lstStyle>
            <a:lvl1pPr algn="ctr">
              <a:defRPr sz="4500">
                <a:solidFill>
                  <a:schemeClr val="bg1"/>
                </a:solidFill>
              </a:defRPr>
            </a:lvl1pPr>
          </a:lstStyle>
          <a:p>
            <a:r>
              <a:rPr lang="en-US"/>
              <a:t>Click to edit Master title style</a:t>
            </a:r>
            <a:endParaRPr lang="en-US" dirty="0"/>
          </a:p>
        </p:txBody>
      </p:sp>
      <p:sp>
        <p:nvSpPr>
          <p:cNvPr id="12" name="Rectangle 11"/>
          <p:cNvSpPr/>
          <p:nvPr/>
        </p:nvSpPr>
        <p:spPr>
          <a:xfrm>
            <a:off x="379765" y="6418845"/>
            <a:ext cx="2133918" cy="215444"/>
          </a:xfrm>
          <a:prstGeom prst="rect">
            <a:avLst/>
          </a:prstGeom>
        </p:spPr>
        <p:txBody>
          <a:bodyPr wrap="none">
            <a:spAutoFit/>
          </a:bodyPr>
          <a:lstStyle/>
          <a:p>
            <a:pPr algn="l"/>
            <a:r>
              <a:rPr lang="en-US" sz="800" b="0" i="0" u="none" strike="noStrike" baseline="0" dirty="0">
                <a:solidFill>
                  <a:schemeClr val="bg1"/>
                </a:solidFill>
                <a:latin typeface="ArialMT"/>
              </a:rPr>
              <a:t>© 2017 </a:t>
            </a:r>
            <a:r>
              <a:rPr lang="en-US" sz="800" b="0" i="0" u="none" strike="noStrike" baseline="0" dirty="0" err="1">
                <a:solidFill>
                  <a:schemeClr val="bg1"/>
                </a:solidFill>
                <a:latin typeface="ArialMT"/>
              </a:rPr>
              <a:t>SugarCRM</a:t>
            </a:r>
            <a:r>
              <a:rPr lang="en-US" sz="800" b="0" i="0" u="none" strike="noStrike" baseline="0" dirty="0">
                <a:solidFill>
                  <a:schemeClr val="bg1"/>
                </a:solidFill>
                <a:latin typeface="ArialMT"/>
              </a:rPr>
              <a:t> Inc. All rights reserved.</a:t>
            </a:r>
            <a:endParaRPr lang="en-US" sz="1125" dirty="0">
              <a:solidFill>
                <a:schemeClr val="bg1"/>
              </a:solidFill>
            </a:endParaRPr>
          </a:p>
        </p:txBody>
      </p:sp>
    </p:spTree>
    <p:extLst>
      <p:ext uri="{BB962C8B-B14F-4D97-AF65-F5344CB8AC3E}">
        <p14:creationId xmlns:p14="http://schemas.microsoft.com/office/powerpoint/2010/main" val="2839995983"/>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Dark - Title Slid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DBD0D-6601-404A-8981-8016AD7FCE0B}"/>
              </a:ext>
            </a:extLst>
          </p:cNvPr>
          <p:cNvSpPr>
            <a:spLocks noGrp="1"/>
          </p:cNvSpPr>
          <p:nvPr>
            <p:ph type="subTitle" idx="1" hasCustomPrompt="1"/>
          </p:nvPr>
        </p:nvSpPr>
        <p:spPr>
          <a:xfrm>
            <a:off x="863600" y="3116181"/>
            <a:ext cx="7343699" cy="262099"/>
          </a:xfrm>
          <a:prstGeom prst="rect">
            <a:avLst/>
          </a:prstGeom>
        </p:spPr>
        <p:txBody>
          <a:bodyPr>
            <a:noAutofit/>
          </a:bodyPr>
          <a:lstStyle>
            <a:lvl1pPr marL="0" indent="0" algn="l">
              <a:buNone/>
              <a:defRPr sz="1200" b="1" i="0" spc="300">
                <a:solidFill>
                  <a:schemeClr val="bg1"/>
                </a:solidFill>
                <a:latin typeface="Titillium Bd"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a:t>
            </a:r>
          </a:p>
        </p:txBody>
      </p:sp>
      <p:pic>
        <p:nvPicPr>
          <p:cNvPr id="8" name="Picture 7" descr="A close up of a logo&#10;&#10;Description automatically generated">
            <a:extLst>
              <a:ext uri="{FF2B5EF4-FFF2-40B4-BE49-F238E27FC236}">
                <a16:creationId xmlns:a16="http://schemas.microsoft.com/office/drawing/2014/main" id="{BB5B4342-C513-2947-B609-1BF2F13F3017}"/>
              </a:ext>
            </a:extLst>
          </p:cNvPr>
          <p:cNvPicPr>
            <a:picLocks noChangeAspect="1"/>
          </p:cNvPicPr>
          <p:nvPr userDrawn="1"/>
        </p:nvPicPr>
        <p:blipFill>
          <a:blip r:embed="rId2"/>
          <a:stretch>
            <a:fillRect/>
          </a:stretch>
        </p:blipFill>
        <p:spPr>
          <a:xfrm>
            <a:off x="8966224" y="0"/>
            <a:ext cx="3225776" cy="6858000"/>
          </a:xfrm>
          <a:prstGeom prst="rect">
            <a:avLst/>
          </a:prstGeom>
        </p:spPr>
      </p:pic>
      <p:sp>
        <p:nvSpPr>
          <p:cNvPr id="12" name="Text Placeholder 11">
            <a:extLst>
              <a:ext uri="{FF2B5EF4-FFF2-40B4-BE49-F238E27FC236}">
                <a16:creationId xmlns:a16="http://schemas.microsoft.com/office/drawing/2014/main" id="{A3E160F3-364E-F949-8492-20E92634616B}"/>
              </a:ext>
            </a:extLst>
          </p:cNvPr>
          <p:cNvSpPr>
            <a:spLocks noGrp="1"/>
          </p:cNvSpPr>
          <p:nvPr>
            <p:ph type="body" sz="quarter" idx="10" hasCustomPrompt="1"/>
          </p:nvPr>
        </p:nvSpPr>
        <p:spPr>
          <a:xfrm>
            <a:off x="863600" y="3485593"/>
            <a:ext cx="7343699" cy="385445"/>
          </a:xfrm>
          <a:prstGeom prst="rect">
            <a:avLst/>
          </a:prstGeom>
        </p:spPr>
        <p:txBody>
          <a:bodyPr>
            <a:noAutofit/>
          </a:bodyPr>
          <a:lstStyle>
            <a:lvl1pPr marL="0" indent="0">
              <a:buNone/>
              <a:defRPr sz="2200" b="0" i="0">
                <a:solidFill>
                  <a:schemeClr val="bg1"/>
                </a:solidFill>
                <a:latin typeface="Titillium" pitchFamily="2" charset="77"/>
              </a:defRPr>
            </a:lvl1pPr>
          </a:lstStyle>
          <a:p>
            <a:pPr lvl="0"/>
            <a:r>
              <a:rPr lang="en-US" dirty="0"/>
              <a:t>Name / Title</a:t>
            </a:r>
          </a:p>
        </p:txBody>
      </p:sp>
      <p:sp>
        <p:nvSpPr>
          <p:cNvPr id="14" name="Text Placeholder 11">
            <a:extLst>
              <a:ext uri="{FF2B5EF4-FFF2-40B4-BE49-F238E27FC236}">
                <a16:creationId xmlns:a16="http://schemas.microsoft.com/office/drawing/2014/main" id="{E50AD16B-0F78-EB4D-AA72-F795CF0E5BD9}"/>
              </a:ext>
            </a:extLst>
          </p:cNvPr>
          <p:cNvSpPr>
            <a:spLocks noGrp="1"/>
          </p:cNvSpPr>
          <p:nvPr>
            <p:ph type="body" sz="quarter" idx="11" hasCustomPrompt="1"/>
          </p:nvPr>
        </p:nvSpPr>
        <p:spPr>
          <a:xfrm>
            <a:off x="863600" y="4582874"/>
            <a:ext cx="7343699" cy="385445"/>
          </a:xfrm>
          <a:prstGeom prst="rect">
            <a:avLst/>
          </a:prstGeom>
        </p:spPr>
        <p:txBody>
          <a:bodyPr>
            <a:noAutofit/>
          </a:bodyPr>
          <a:lstStyle>
            <a:lvl1pPr marL="0" indent="0">
              <a:buNone/>
              <a:defRPr sz="2200" b="0" i="0">
                <a:solidFill>
                  <a:schemeClr val="bg1"/>
                </a:solidFill>
                <a:latin typeface="Titillium" pitchFamily="2" charset="77"/>
              </a:defRPr>
            </a:lvl1pPr>
          </a:lstStyle>
          <a:p>
            <a:pPr lvl="0"/>
            <a:r>
              <a:rPr lang="en-US" dirty="0"/>
              <a:t>Month Day, Year</a:t>
            </a:r>
          </a:p>
        </p:txBody>
      </p:sp>
      <p:sp>
        <p:nvSpPr>
          <p:cNvPr id="16" name="Text Placeholder 15">
            <a:extLst>
              <a:ext uri="{FF2B5EF4-FFF2-40B4-BE49-F238E27FC236}">
                <a16:creationId xmlns:a16="http://schemas.microsoft.com/office/drawing/2014/main" id="{F4DC70AE-EEAA-7945-BB5E-09CE1260290C}"/>
              </a:ext>
            </a:extLst>
          </p:cNvPr>
          <p:cNvSpPr>
            <a:spLocks noGrp="1"/>
          </p:cNvSpPr>
          <p:nvPr>
            <p:ph type="body" sz="quarter" idx="12" hasCustomPrompt="1"/>
          </p:nvPr>
        </p:nvSpPr>
        <p:spPr>
          <a:xfrm>
            <a:off x="863600" y="4219332"/>
            <a:ext cx="7343699" cy="256227"/>
          </a:xfrm>
          <a:prstGeom prst="rect">
            <a:avLst/>
          </a:prstGeom>
        </p:spPr>
        <p:txBody>
          <a:bodyPr>
            <a:noAutofit/>
          </a:bodyPr>
          <a:lstStyle>
            <a:lvl1pPr marL="0" indent="0">
              <a:buNone/>
              <a:defRPr sz="1200" b="1" i="0" spc="300">
                <a:solidFill>
                  <a:schemeClr val="bg1"/>
                </a:solidFill>
                <a:latin typeface="Titillium Bd" pitchFamily="2" charset="77"/>
              </a:defRPr>
            </a:lvl1pPr>
          </a:lstStyle>
          <a:p>
            <a:pPr lvl="0"/>
            <a:r>
              <a:rPr lang="en-US" dirty="0"/>
              <a:t>DATE</a:t>
            </a:r>
          </a:p>
        </p:txBody>
      </p:sp>
      <p:pic>
        <p:nvPicPr>
          <p:cNvPr id="5" name="Picture 4" descr="A picture containing clipart&#10;&#10;Description automatically generated">
            <a:extLst>
              <a:ext uri="{FF2B5EF4-FFF2-40B4-BE49-F238E27FC236}">
                <a16:creationId xmlns:a16="http://schemas.microsoft.com/office/drawing/2014/main" id="{09DFA261-C0B1-C342-BE5A-A8AB82F821F4}"/>
              </a:ext>
            </a:extLst>
          </p:cNvPr>
          <p:cNvPicPr>
            <a:picLocks noChangeAspect="1"/>
          </p:cNvPicPr>
          <p:nvPr userDrawn="1"/>
        </p:nvPicPr>
        <p:blipFill>
          <a:blip r:embed="rId3"/>
          <a:stretch>
            <a:fillRect/>
          </a:stretch>
        </p:blipFill>
        <p:spPr>
          <a:xfrm>
            <a:off x="863600" y="5742781"/>
            <a:ext cx="2484120" cy="468435"/>
          </a:xfrm>
          <a:prstGeom prst="rect">
            <a:avLst/>
          </a:prstGeom>
        </p:spPr>
      </p:pic>
      <p:sp>
        <p:nvSpPr>
          <p:cNvPr id="9" name="Title 1">
            <a:extLst>
              <a:ext uri="{FF2B5EF4-FFF2-40B4-BE49-F238E27FC236}">
                <a16:creationId xmlns:a16="http://schemas.microsoft.com/office/drawing/2014/main" id="{CD5257B2-30F8-394C-A2B2-5D8026964465}"/>
              </a:ext>
            </a:extLst>
          </p:cNvPr>
          <p:cNvSpPr>
            <a:spLocks noGrp="1"/>
          </p:cNvSpPr>
          <p:nvPr>
            <p:ph type="ctrTitle" hasCustomPrompt="1"/>
          </p:nvPr>
        </p:nvSpPr>
        <p:spPr>
          <a:xfrm>
            <a:off x="863600" y="1441343"/>
            <a:ext cx="7343699" cy="833785"/>
          </a:xfrm>
          <a:prstGeom prst="rect">
            <a:avLst/>
          </a:prstGeom>
        </p:spPr>
        <p:txBody>
          <a:bodyPr anchor="ctr">
            <a:noAutofit/>
          </a:bodyPr>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Click to Edit Title</a:t>
            </a:r>
          </a:p>
        </p:txBody>
      </p:sp>
    </p:spTree>
    <p:extLst>
      <p:ext uri="{BB962C8B-B14F-4D97-AF65-F5344CB8AC3E}">
        <p14:creationId xmlns:p14="http://schemas.microsoft.com/office/powerpoint/2010/main" val="2432847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Light - Title Slide">
    <p:bg>
      <p:bgPr>
        <a:solidFill>
          <a:schemeClr val="bg1">
            <a:lumMod val="9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DBD0D-6601-404A-8981-8016AD7FCE0B}"/>
              </a:ext>
            </a:extLst>
          </p:cNvPr>
          <p:cNvSpPr>
            <a:spLocks noGrp="1"/>
          </p:cNvSpPr>
          <p:nvPr>
            <p:ph type="subTitle" idx="1" hasCustomPrompt="1"/>
          </p:nvPr>
        </p:nvSpPr>
        <p:spPr>
          <a:xfrm>
            <a:off x="863600" y="3116181"/>
            <a:ext cx="7343699" cy="262099"/>
          </a:xfrm>
          <a:prstGeom prst="rect">
            <a:avLst/>
          </a:prstGeom>
        </p:spPr>
        <p:txBody>
          <a:bodyPr>
            <a:noAutofit/>
          </a:bodyPr>
          <a:lstStyle>
            <a:lvl1pPr marL="0" indent="0" algn="l">
              <a:buNone/>
              <a:defRPr sz="1200" b="1" i="0" spc="300">
                <a:solidFill>
                  <a:schemeClr val="tx2"/>
                </a:solidFill>
                <a:latin typeface="Titillium Bd"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a:t>
            </a:r>
          </a:p>
        </p:txBody>
      </p:sp>
      <p:pic>
        <p:nvPicPr>
          <p:cNvPr id="8" name="Picture 7" descr="A close up of a logo&#10;&#10;Description automatically generated">
            <a:extLst>
              <a:ext uri="{FF2B5EF4-FFF2-40B4-BE49-F238E27FC236}">
                <a16:creationId xmlns:a16="http://schemas.microsoft.com/office/drawing/2014/main" id="{BB5B4342-C513-2947-B609-1BF2F13F3017}"/>
              </a:ext>
            </a:extLst>
          </p:cNvPr>
          <p:cNvPicPr>
            <a:picLocks noChangeAspect="1"/>
          </p:cNvPicPr>
          <p:nvPr userDrawn="1"/>
        </p:nvPicPr>
        <p:blipFill>
          <a:blip r:embed="rId2"/>
          <a:stretch>
            <a:fillRect/>
          </a:stretch>
        </p:blipFill>
        <p:spPr>
          <a:xfrm>
            <a:off x="8966224" y="0"/>
            <a:ext cx="3225776" cy="6858000"/>
          </a:xfrm>
          <a:prstGeom prst="rect">
            <a:avLst/>
          </a:prstGeom>
        </p:spPr>
      </p:pic>
      <p:sp>
        <p:nvSpPr>
          <p:cNvPr id="12" name="Text Placeholder 11">
            <a:extLst>
              <a:ext uri="{FF2B5EF4-FFF2-40B4-BE49-F238E27FC236}">
                <a16:creationId xmlns:a16="http://schemas.microsoft.com/office/drawing/2014/main" id="{A3E160F3-364E-F949-8492-20E92634616B}"/>
              </a:ext>
            </a:extLst>
          </p:cNvPr>
          <p:cNvSpPr>
            <a:spLocks noGrp="1"/>
          </p:cNvSpPr>
          <p:nvPr>
            <p:ph type="body" sz="quarter" idx="10" hasCustomPrompt="1"/>
          </p:nvPr>
        </p:nvSpPr>
        <p:spPr>
          <a:xfrm>
            <a:off x="863600" y="3485593"/>
            <a:ext cx="7343699" cy="385445"/>
          </a:xfrm>
          <a:prstGeom prst="rect">
            <a:avLst/>
          </a:prstGeom>
        </p:spPr>
        <p:txBody>
          <a:bodyPr>
            <a:noAutofit/>
          </a:bodyPr>
          <a:lstStyle>
            <a:lvl1pPr marL="0" indent="0">
              <a:buNone/>
              <a:defRPr sz="2200" b="0" i="0">
                <a:solidFill>
                  <a:schemeClr val="tx2"/>
                </a:solidFill>
                <a:latin typeface="Titillium" pitchFamily="2" charset="77"/>
              </a:defRPr>
            </a:lvl1pPr>
          </a:lstStyle>
          <a:p>
            <a:pPr lvl="0"/>
            <a:r>
              <a:rPr lang="en-US" dirty="0"/>
              <a:t>Name / Title</a:t>
            </a:r>
          </a:p>
        </p:txBody>
      </p:sp>
      <p:sp>
        <p:nvSpPr>
          <p:cNvPr id="14" name="Text Placeholder 11">
            <a:extLst>
              <a:ext uri="{FF2B5EF4-FFF2-40B4-BE49-F238E27FC236}">
                <a16:creationId xmlns:a16="http://schemas.microsoft.com/office/drawing/2014/main" id="{E50AD16B-0F78-EB4D-AA72-F795CF0E5BD9}"/>
              </a:ext>
            </a:extLst>
          </p:cNvPr>
          <p:cNvSpPr>
            <a:spLocks noGrp="1"/>
          </p:cNvSpPr>
          <p:nvPr>
            <p:ph type="body" sz="quarter" idx="11" hasCustomPrompt="1"/>
          </p:nvPr>
        </p:nvSpPr>
        <p:spPr>
          <a:xfrm>
            <a:off x="863600" y="4582874"/>
            <a:ext cx="7343699" cy="385445"/>
          </a:xfrm>
          <a:prstGeom prst="rect">
            <a:avLst/>
          </a:prstGeom>
        </p:spPr>
        <p:txBody>
          <a:bodyPr>
            <a:noAutofit/>
          </a:bodyPr>
          <a:lstStyle>
            <a:lvl1pPr marL="0" indent="0">
              <a:buNone/>
              <a:defRPr sz="2200" b="0" i="0">
                <a:solidFill>
                  <a:schemeClr val="tx2"/>
                </a:solidFill>
                <a:latin typeface="Titillium" pitchFamily="2" charset="77"/>
              </a:defRPr>
            </a:lvl1pPr>
          </a:lstStyle>
          <a:p>
            <a:pPr lvl="0"/>
            <a:r>
              <a:rPr lang="en-US" dirty="0"/>
              <a:t>Month Day, Year</a:t>
            </a:r>
          </a:p>
        </p:txBody>
      </p:sp>
      <p:sp>
        <p:nvSpPr>
          <p:cNvPr id="16" name="Text Placeholder 15">
            <a:extLst>
              <a:ext uri="{FF2B5EF4-FFF2-40B4-BE49-F238E27FC236}">
                <a16:creationId xmlns:a16="http://schemas.microsoft.com/office/drawing/2014/main" id="{F4DC70AE-EEAA-7945-BB5E-09CE1260290C}"/>
              </a:ext>
            </a:extLst>
          </p:cNvPr>
          <p:cNvSpPr>
            <a:spLocks noGrp="1"/>
          </p:cNvSpPr>
          <p:nvPr>
            <p:ph type="body" sz="quarter" idx="12" hasCustomPrompt="1"/>
          </p:nvPr>
        </p:nvSpPr>
        <p:spPr>
          <a:xfrm>
            <a:off x="863600" y="4219332"/>
            <a:ext cx="7343699" cy="256227"/>
          </a:xfrm>
          <a:prstGeom prst="rect">
            <a:avLst/>
          </a:prstGeom>
        </p:spPr>
        <p:txBody>
          <a:bodyPr>
            <a:noAutofit/>
          </a:bodyPr>
          <a:lstStyle>
            <a:lvl1pPr marL="0" indent="0">
              <a:buNone/>
              <a:defRPr sz="1200" b="1" i="0" spc="300">
                <a:solidFill>
                  <a:schemeClr val="tx2"/>
                </a:solidFill>
                <a:latin typeface="Titillium Bd" pitchFamily="2" charset="77"/>
              </a:defRPr>
            </a:lvl1pPr>
          </a:lstStyle>
          <a:p>
            <a:pPr lvl="0"/>
            <a:r>
              <a:rPr lang="en-US" dirty="0"/>
              <a:t>DATE</a:t>
            </a:r>
          </a:p>
        </p:txBody>
      </p:sp>
      <p:pic>
        <p:nvPicPr>
          <p:cNvPr id="5" name="Picture 4">
            <a:extLst>
              <a:ext uri="{FF2B5EF4-FFF2-40B4-BE49-F238E27FC236}">
                <a16:creationId xmlns:a16="http://schemas.microsoft.com/office/drawing/2014/main" id="{09DFA261-C0B1-C342-BE5A-A8AB82F821F4}"/>
              </a:ext>
            </a:extLst>
          </p:cNvPr>
          <p:cNvPicPr>
            <a:picLocks noChangeAspect="1"/>
          </p:cNvPicPr>
          <p:nvPr userDrawn="1"/>
        </p:nvPicPr>
        <p:blipFill>
          <a:blip r:embed="rId3"/>
          <a:srcRect/>
          <a:stretch/>
        </p:blipFill>
        <p:spPr>
          <a:xfrm>
            <a:off x="863602" y="5742781"/>
            <a:ext cx="2484119" cy="468435"/>
          </a:xfrm>
          <a:prstGeom prst="rect">
            <a:avLst/>
          </a:prstGeom>
        </p:spPr>
      </p:pic>
      <p:sp>
        <p:nvSpPr>
          <p:cNvPr id="9" name="Title 1">
            <a:extLst>
              <a:ext uri="{FF2B5EF4-FFF2-40B4-BE49-F238E27FC236}">
                <a16:creationId xmlns:a16="http://schemas.microsoft.com/office/drawing/2014/main" id="{CD5257B2-30F8-394C-A2B2-5D8026964465}"/>
              </a:ext>
            </a:extLst>
          </p:cNvPr>
          <p:cNvSpPr>
            <a:spLocks noGrp="1"/>
          </p:cNvSpPr>
          <p:nvPr>
            <p:ph type="ctrTitle" hasCustomPrompt="1"/>
          </p:nvPr>
        </p:nvSpPr>
        <p:spPr>
          <a:xfrm>
            <a:off x="863600" y="1441343"/>
            <a:ext cx="7343699" cy="833785"/>
          </a:xfrm>
          <a:prstGeom prst="rect">
            <a:avLst/>
          </a:prstGeom>
        </p:spPr>
        <p:txBody>
          <a:bodyPr anchor="ctr">
            <a:noAutofit/>
          </a:bodyPr>
          <a:lstStyle>
            <a:lvl1pPr algn="l">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Click to Edit Title</a:t>
            </a:r>
          </a:p>
        </p:txBody>
      </p:sp>
    </p:spTree>
    <p:extLst>
      <p:ext uri="{BB962C8B-B14F-4D97-AF65-F5344CB8AC3E}">
        <p14:creationId xmlns:p14="http://schemas.microsoft.com/office/powerpoint/2010/main" val="22590966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C8858-C0C3-CF44-915B-7D1E3CB3A4A4}"/>
              </a:ext>
            </a:extLst>
          </p:cNvPr>
          <p:cNvSpPr>
            <a:spLocks noGrp="1"/>
          </p:cNvSpPr>
          <p:nvPr>
            <p:ph idx="1"/>
          </p:nvPr>
        </p:nvSpPr>
        <p:spPr>
          <a:xfrm>
            <a:off x="364207" y="1689317"/>
            <a:ext cx="11491996"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D171F5DB-A401-C148-ABCE-8E3DBD881AC2}"/>
              </a:ext>
            </a:extLst>
          </p:cNvPr>
          <p:cNvSpPr>
            <a:spLocks noGrp="1"/>
          </p:cNvSpPr>
          <p:nvPr>
            <p:ph type="title" hasCustomPrompt="1"/>
          </p:nvPr>
        </p:nvSpPr>
        <p:spPr>
          <a:xfrm>
            <a:off x="364207" y="240224"/>
            <a:ext cx="11491995" cy="1221864"/>
          </a:xfrm>
          <a:prstGeom prst="rect">
            <a:avLst/>
          </a:prstGeom>
        </p:spPr>
        <p:txBody>
          <a:bodyPr anchor="ctr">
            <a:normAutofit/>
          </a:bodyPr>
          <a:lstStyle>
            <a:lvl1pP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pic>
        <p:nvPicPr>
          <p:cNvPr id="4" name="Picture 3">
            <a:extLst>
              <a:ext uri="{FF2B5EF4-FFF2-40B4-BE49-F238E27FC236}">
                <a16:creationId xmlns:a16="http://schemas.microsoft.com/office/drawing/2014/main" id="{BD6BC782-5DEF-2146-9E03-D81E6280F102}"/>
              </a:ext>
            </a:extLst>
          </p:cNvPr>
          <p:cNvPicPr>
            <a:picLocks noChangeAspect="1"/>
          </p:cNvPicPr>
          <p:nvPr userDrawn="1"/>
        </p:nvPicPr>
        <p:blipFill>
          <a:blip r:embed="rId2"/>
          <a:stretch>
            <a:fillRect/>
          </a:stretch>
        </p:blipFill>
        <p:spPr>
          <a:xfrm>
            <a:off x="0" y="0"/>
            <a:ext cx="254000" cy="6858000"/>
          </a:xfrm>
          <a:prstGeom prst="rect">
            <a:avLst/>
          </a:prstGeom>
        </p:spPr>
      </p:pic>
      <p:sp>
        <p:nvSpPr>
          <p:cNvPr id="11" name="Footer Placeholder 4">
            <a:extLst>
              <a:ext uri="{FF2B5EF4-FFF2-40B4-BE49-F238E27FC236}">
                <a16:creationId xmlns:a16="http://schemas.microsoft.com/office/drawing/2014/main" id="{AAB4B0A1-1E6C-2648-B089-A9BEB1DC8CD2}"/>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pic>
        <p:nvPicPr>
          <p:cNvPr id="15" name="Picture 14">
            <a:extLst>
              <a:ext uri="{FF2B5EF4-FFF2-40B4-BE49-F238E27FC236}">
                <a16:creationId xmlns:a16="http://schemas.microsoft.com/office/drawing/2014/main" id="{D732BE29-D04A-2F41-B95B-CE6EA1543E21}"/>
              </a:ext>
            </a:extLst>
          </p:cNvPr>
          <p:cNvPicPr>
            <a:picLocks noChangeAspect="1"/>
          </p:cNvPicPr>
          <p:nvPr userDrawn="1"/>
        </p:nvPicPr>
        <p:blipFill>
          <a:blip r:embed="rId3"/>
          <a:srcRect/>
          <a:stretch/>
        </p:blipFill>
        <p:spPr>
          <a:xfrm>
            <a:off x="9958837" y="6406959"/>
            <a:ext cx="1454731" cy="274320"/>
          </a:xfrm>
          <a:prstGeom prst="rect">
            <a:avLst/>
          </a:prstGeom>
        </p:spPr>
      </p:pic>
      <p:pic>
        <p:nvPicPr>
          <p:cNvPr id="9" name="Picture 8">
            <a:extLst>
              <a:ext uri="{FF2B5EF4-FFF2-40B4-BE49-F238E27FC236}">
                <a16:creationId xmlns:a16="http://schemas.microsoft.com/office/drawing/2014/main" id="{321B1470-F4DD-AE42-96C6-C0312E2EE0F2}"/>
              </a:ext>
            </a:extLst>
          </p:cNvPr>
          <p:cNvPicPr>
            <a:picLocks noChangeAspect="1"/>
          </p:cNvPicPr>
          <p:nvPr userDrawn="1"/>
        </p:nvPicPr>
        <p:blipFill>
          <a:blip r:embed="rId4"/>
          <a:stretch>
            <a:fillRect/>
          </a:stretch>
        </p:blipFill>
        <p:spPr>
          <a:xfrm>
            <a:off x="10690840" y="2"/>
            <a:ext cx="1501160" cy="973167"/>
          </a:xfrm>
          <a:prstGeom prst="rect">
            <a:avLst/>
          </a:prstGeom>
        </p:spPr>
      </p:pic>
      <p:sp>
        <p:nvSpPr>
          <p:cNvPr id="10" name="Slide Number Placeholder 5">
            <a:extLst>
              <a:ext uri="{FF2B5EF4-FFF2-40B4-BE49-F238E27FC236}">
                <a16:creationId xmlns:a16="http://schemas.microsoft.com/office/drawing/2014/main" id="{C7C5AEE1-59E3-9545-A23F-8CB7E7D776B2}"/>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39484486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1C626C-F41E-3549-BC1B-A5856D20DB52}"/>
              </a:ext>
            </a:extLst>
          </p:cNvPr>
          <p:cNvPicPr>
            <a:picLocks noChangeAspect="1"/>
          </p:cNvPicPr>
          <p:nvPr userDrawn="1"/>
        </p:nvPicPr>
        <p:blipFill>
          <a:blip r:embed="rId2"/>
          <a:stretch>
            <a:fillRect/>
          </a:stretch>
        </p:blipFill>
        <p:spPr>
          <a:xfrm>
            <a:off x="0" y="0"/>
            <a:ext cx="254000" cy="6858000"/>
          </a:xfrm>
          <a:prstGeom prst="rect">
            <a:avLst/>
          </a:prstGeom>
        </p:spPr>
      </p:pic>
      <p:sp>
        <p:nvSpPr>
          <p:cNvPr id="15" name="Footer Placeholder 4">
            <a:extLst>
              <a:ext uri="{FF2B5EF4-FFF2-40B4-BE49-F238E27FC236}">
                <a16:creationId xmlns:a16="http://schemas.microsoft.com/office/drawing/2014/main" id="{D8C41A5F-7F7D-E645-BF57-BB60D2A84E9D}"/>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pic>
        <p:nvPicPr>
          <p:cNvPr id="16" name="Picture 15">
            <a:extLst>
              <a:ext uri="{FF2B5EF4-FFF2-40B4-BE49-F238E27FC236}">
                <a16:creationId xmlns:a16="http://schemas.microsoft.com/office/drawing/2014/main" id="{87E4715D-B4D2-9B43-B073-44FF1F8B3559}"/>
              </a:ext>
            </a:extLst>
          </p:cNvPr>
          <p:cNvPicPr>
            <a:picLocks noChangeAspect="1"/>
          </p:cNvPicPr>
          <p:nvPr userDrawn="1"/>
        </p:nvPicPr>
        <p:blipFill>
          <a:blip r:embed="rId3"/>
          <a:srcRect/>
          <a:stretch/>
        </p:blipFill>
        <p:spPr>
          <a:xfrm>
            <a:off x="9958837" y="6406959"/>
            <a:ext cx="1454731" cy="274320"/>
          </a:xfrm>
          <a:prstGeom prst="rect">
            <a:avLst/>
          </a:prstGeom>
        </p:spPr>
      </p:pic>
      <p:sp>
        <p:nvSpPr>
          <p:cNvPr id="17" name="Content Placeholder 2">
            <a:extLst>
              <a:ext uri="{FF2B5EF4-FFF2-40B4-BE49-F238E27FC236}">
                <a16:creationId xmlns:a16="http://schemas.microsoft.com/office/drawing/2014/main" id="{C1DF837E-0A9C-924E-A70F-1CFEBA610A69}"/>
              </a:ext>
            </a:extLst>
          </p:cNvPr>
          <p:cNvSpPr>
            <a:spLocks noGrp="1"/>
          </p:cNvSpPr>
          <p:nvPr>
            <p:ph idx="1"/>
          </p:nvPr>
        </p:nvSpPr>
        <p:spPr>
          <a:xfrm>
            <a:off x="364209" y="1689317"/>
            <a:ext cx="5362417"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D2C992E0-BC97-0745-AC0D-E4F2D9D70485}"/>
              </a:ext>
            </a:extLst>
          </p:cNvPr>
          <p:cNvSpPr>
            <a:spLocks noGrp="1"/>
          </p:cNvSpPr>
          <p:nvPr>
            <p:ph type="title" hasCustomPrompt="1"/>
          </p:nvPr>
        </p:nvSpPr>
        <p:spPr>
          <a:xfrm>
            <a:off x="364207" y="240224"/>
            <a:ext cx="11463587" cy="1221864"/>
          </a:xfrm>
          <a:prstGeom prst="rect">
            <a:avLst/>
          </a:prstGeom>
        </p:spPr>
        <p:txBody>
          <a:bodyPr anchor="ctr">
            <a:normAutofit/>
          </a:bodyPr>
          <a:lstStyle>
            <a:lvl1pP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19" name="Content Placeholder 2">
            <a:extLst>
              <a:ext uri="{FF2B5EF4-FFF2-40B4-BE49-F238E27FC236}">
                <a16:creationId xmlns:a16="http://schemas.microsoft.com/office/drawing/2014/main" id="{F5332376-B29D-3B42-82DF-326F5F6BE0CF}"/>
              </a:ext>
            </a:extLst>
          </p:cNvPr>
          <p:cNvSpPr>
            <a:spLocks noGrp="1"/>
          </p:cNvSpPr>
          <p:nvPr>
            <p:ph idx="13"/>
          </p:nvPr>
        </p:nvSpPr>
        <p:spPr>
          <a:xfrm>
            <a:off x="6465377" y="1689317"/>
            <a:ext cx="5362417"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ABB7C79C-8642-BB49-9AE4-7AE16A0D5EDF}"/>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12" name="Picture 11">
            <a:extLst>
              <a:ext uri="{FF2B5EF4-FFF2-40B4-BE49-F238E27FC236}">
                <a16:creationId xmlns:a16="http://schemas.microsoft.com/office/drawing/2014/main" id="{667B80F9-987B-B741-97A6-2221334263D4}"/>
              </a:ext>
            </a:extLst>
          </p:cNvPr>
          <p:cNvPicPr>
            <a:picLocks noChangeAspect="1"/>
          </p:cNvPicPr>
          <p:nvPr userDrawn="1"/>
        </p:nvPicPr>
        <p:blipFill>
          <a:blip r:embed="rId4"/>
          <a:stretch>
            <a:fillRect/>
          </a:stretch>
        </p:blipFill>
        <p:spPr>
          <a:xfrm>
            <a:off x="10690840" y="2"/>
            <a:ext cx="1501160" cy="973167"/>
          </a:xfrm>
          <a:prstGeom prst="rect">
            <a:avLst/>
          </a:prstGeom>
        </p:spPr>
      </p:pic>
    </p:spTree>
    <p:extLst>
      <p:ext uri="{BB962C8B-B14F-4D97-AF65-F5344CB8AC3E}">
        <p14:creationId xmlns:p14="http://schemas.microsoft.com/office/powerpoint/2010/main" val="33018831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Content and Image Shap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09D5A23-0E9D-9547-B3C1-CC5723C12A99}"/>
              </a:ext>
            </a:extLst>
          </p:cNvPr>
          <p:cNvSpPr>
            <a:spLocks noGrp="1"/>
          </p:cNvSpPr>
          <p:nvPr>
            <p:ph type="pic" sz="quarter" idx="13" hasCustomPrompt="1"/>
          </p:nvPr>
        </p:nvSpPr>
        <p:spPr>
          <a:xfrm>
            <a:off x="6815704"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pic>
        <p:nvPicPr>
          <p:cNvPr id="10" name="Picture 9">
            <a:extLst>
              <a:ext uri="{FF2B5EF4-FFF2-40B4-BE49-F238E27FC236}">
                <a16:creationId xmlns:a16="http://schemas.microsoft.com/office/drawing/2014/main" id="{5365ACE5-5A4E-974D-B327-70B4FF2251B2}"/>
              </a:ext>
            </a:extLst>
          </p:cNvPr>
          <p:cNvPicPr>
            <a:picLocks noChangeAspect="1"/>
          </p:cNvPicPr>
          <p:nvPr userDrawn="1"/>
        </p:nvPicPr>
        <p:blipFill>
          <a:blip r:embed="rId2"/>
          <a:stretch>
            <a:fillRect/>
          </a:stretch>
        </p:blipFill>
        <p:spPr>
          <a:xfrm>
            <a:off x="0" y="0"/>
            <a:ext cx="254000" cy="6858000"/>
          </a:xfrm>
          <a:prstGeom prst="rect">
            <a:avLst/>
          </a:prstGeom>
        </p:spPr>
      </p:pic>
      <p:sp>
        <p:nvSpPr>
          <p:cNvPr id="12" name="Footer Placeholder 4">
            <a:extLst>
              <a:ext uri="{FF2B5EF4-FFF2-40B4-BE49-F238E27FC236}">
                <a16:creationId xmlns:a16="http://schemas.microsoft.com/office/drawing/2014/main" id="{819921EE-D3AB-6C49-9DC8-3F8A31036F26}"/>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pic>
        <p:nvPicPr>
          <p:cNvPr id="13" name="Picture 12">
            <a:extLst>
              <a:ext uri="{FF2B5EF4-FFF2-40B4-BE49-F238E27FC236}">
                <a16:creationId xmlns:a16="http://schemas.microsoft.com/office/drawing/2014/main" id="{73751D2F-CE26-FC48-B2C1-C178F131FBDC}"/>
              </a:ext>
            </a:extLst>
          </p:cNvPr>
          <p:cNvPicPr>
            <a:picLocks noChangeAspect="1"/>
          </p:cNvPicPr>
          <p:nvPr userDrawn="1"/>
        </p:nvPicPr>
        <p:blipFill>
          <a:blip r:embed="rId3"/>
          <a:srcRect/>
          <a:stretch/>
        </p:blipFill>
        <p:spPr>
          <a:xfrm>
            <a:off x="9958841" y="6406959"/>
            <a:ext cx="1454727" cy="274320"/>
          </a:xfrm>
          <a:prstGeom prst="rect">
            <a:avLst/>
          </a:prstGeom>
        </p:spPr>
      </p:pic>
      <p:sp>
        <p:nvSpPr>
          <p:cNvPr id="18" name="Title 1">
            <a:extLst>
              <a:ext uri="{FF2B5EF4-FFF2-40B4-BE49-F238E27FC236}">
                <a16:creationId xmlns:a16="http://schemas.microsoft.com/office/drawing/2014/main" id="{715ADE8B-5B0A-CC4B-BA06-3B4743D6B04E}"/>
              </a:ext>
            </a:extLst>
          </p:cNvPr>
          <p:cNvSpPr>
            <a:spLocks noGrp="1"/>
          </p:cNvSpPr>
          <p:nvPr>
            <p:ph type="title" hasCustomPrompt="1"/>
          </p:nvPr>
        </p:nvSpPr>
        <p:spPr>
          <a:xfrm>
            <a:off x="364207" y="240224"/>
            <a:ext cx="6152831" cy="1221864"/>
          </a:xfrm>
          <a:prstGeom prst="rect">
            <a:avLst/>
          </a:prstGeom>
        </p:spPr>
        <p:txBody>
          <a:bodyPr anchor="ctr">
            <a:normAutofit/>
          </a:bodyPr>
          <a:lstStyle>
            <a:lvl1pP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20" name="Content Placeholder 2">
            <a:extLst>
              <a:ext uri="{FF2B5EF4-FFF2-40B4-BE49-F238E27FC236}">
                <a16:creationId xmlns:a16="http://schemas.microsoft.com/office/drawing/2014/main" id="{8FE84A98-B6DE-E544-AE76-87BD06F5F4F6}"/>
              </a:ext>
            </a:extLst>
          </p:cNvPr>
          <p:cNvSpPr>
            <a:spLocks noGrp="1"/>
          </p:cNvSpPr>
          <p:nvPr>
            <p:ph idx="1"/>
          </p:nvPr>
        </p:nvSpPr>
        <p:spPr>
          <a:xfrm>
            <a:off x="364207" y="1689317"/>
            <a:ext cx="6152831"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C05AAC8-4E67-C245-A28F-DBFDAC816532}"/>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045666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Content and Image Shape Reversed">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E2F6F4EC-F45C-B740-A11A-F98EADF749F8}"/>
              </a:ext>
            </a:extLst>
          </p:cNvPr>
          <p:cNvSpPr>
            <a:spLocks noGrp="1"/>
          </p:cNvSpPr>
          <p:nvPr>
            <p:ph type="pic" sz="quarter" idx="14" hasCustomPrompt="1"/>
          </p:nvPr>
        </p:nvSpPr>
        <p:spPr>
          <a:xfrm flipH="1">
            <a:off x="5879"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pic>
        <p:nvPicPr>
          <p:cNvPr id="5" name="Picture 4">
            <a:extLst>
              <a:ext uri="{FF2B5EF4-FFF2-40B4-BE49-F238E27FC236}">
                <a16:creationId xmlns:a16="http://schemas.microsoft.com/office/drawing/2014/main" id="{F683A380-3C3A-0F45-BB89-9FD09F2B9ECA}"/>
              </a:ext>
            </a:extLst>
          </p:cNvPr>
          <p:cNvPicPr>
            <a:picLocks noChangeAspect="1"/>
          </p:cNvPicPr>
          <p:nvPr userDrawn="1"/>
        </p:nvPicPr>
        <p:blipFill>
          <a:blip r:embed="rId2"/>
          <a:stretch>
            <a:fillRect/>
          </a:stretch>
        </p:blipFill>
        <p:spPr>
          <a:xfrm>
            <a:off x="11938000" y="0"/>
            <a:ext cx="254000" cy="6858000"/>
          </a:xfrm>
          <a:prstGeom prst="rect">
            <a:avLst/>
          </a:prstGeom>
        </p:spPr>
      </p:pic>
      <p:sp>
        <p:nvSpPr>
          <p:cNvPr id="9" name="Footer Placeholder 4">
            <a:extLst>
              <a:ext uri="{FF2B5EF4-FFF2-40B4-BE49-F238E27FC236}">
                <a16:creationId xmlns:a16="http://schemas.microsoft.com/office/drawing/2014/main" id="{60EC8314-E209-1A4D-A53F-9F3EF5D22567}"/>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pic>
        <p:nvPicPr>
          <p:cNvPr id="11" name="Picture 10">
            <a:extLst>
              <a:ext uri="{FF2B5EF4-FFF2-40B4-BE49-F238E27FC236}">
                <a16:creationId xmlns:a16="http://schemas.microsoft.com/office/drawing/2014/main" id="{1CFB04EB-431A-B544-A435-105E20E30BBE}"/>
              </a:ext>
            </a:extLst>
          </p:cNvPr>
          <p:cNvPicPr>
            <a:picLocks noChangeAspect="1"/>
          </p:cNvPicPr>
          <p:nvPr userDrawn="1"/>
        </p:nvPicPr>
        <p:blipFill>
          <a:blip r:embed="rId3"/>
          <a:srcRect/>
          <a:stretch/>
        </p:blipFill>
        <p:spPr>
          <a:xfrm>
            <a:off x="9958837" y="6406959"/>
            <a:ext cx="1454731" cy="274320"/>
          </a:xfrm>
          <a:prstGeom prst="rect">
            <a:avLst/>
          </a:prstGeom>
        </p:spPr>
      </p:pic>
      <p:sp>
        <p:nvSpPr>
          <p:cNvPr id="14" name="Title 1">
            <a:extLst>
              <a:ext uri="{FF2B5EF4-FFF2-40B4-BE49-F238E27FC236}">
                <a16:creationId xmlns:a16="http://schemas.microsoft.com/office/drawing/2014/main" id="{01BCC19F-4310-8F40-8179-F06FBE624A18}"/>
              </a:ext>
            </a:extLst>
          </p:cNvPr>
          <p:cNvSpPr>
            <a:spLocks noGrp="1"/>
          </p:cNvSpPr>
          <p:nvPr>
            <p:ph type="title" hasCustomPrompt="1"/>
          </p:nvPr>
        </p:nvSpPr>
        <p:spPr>
          <a:xfrm>
            <a:off x="5687875" y="240224"/>
            <a:ext cx="6005603" cy="1221864"/>
          </a:xfrm>
          <a:prstGeom prst="rect">
            <a:avLst/>
          </a:prstGeom>
        </p:spPr>
        <p:txBody>
          <a:bodyPr anchor="ctr">
            <a:normAutofit/>
          </a:bodyPr>
          <a:lstStyle>
            <a:lvl1pP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16" name="Content Placeholder 2">
            <a:extLst>
              <a:ext uri="{FF2B5EF4-FFF2-40B4-BE49-F238E27FC236}">
                <a16:creationId xmlns:a16="http://schemas.microsoft.com/office/drawing/2014/main" id="{5AC86D2F-CC91-8948-A63F-D729AE8BBFAB}"/>
              </a:ext>
            </a:extLst>
          </p:cNvPr>
          <p:cNvSpPr>
            <a:spLocks noGrp="1"/>
          </p:cNvSpPr>
          <p:nvPr>
            <p:ph idx="1"/>
          </p:nvPr>
        </p:nvSpPr>
        <p:spPr>
          <a:xfrm>
            <a:off x="5687875" y="1689317"/>
            <a:ext cx="6005603"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E832258D-6DFA-6141-BBCC-1B98D9CD315A}"/>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72721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gar Maket Section">
  <p:cSld name="Sugar Maket Section">
    <p:bg>
      <p:bgPr>
        <a:blipFill>
          <a:blip r:embed="rId2">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13"/>
          <p:cNvPicPr preferRelativeResize="0"/>
          <p:nvPr/>
        </p:nvPicPr>
        <p:blipFill rotWithShape="1">
          <a:blip r:embed="rId3">
            <a:alphaModFix/>
          </a:blip>
          <a:srcRect/>
          <a:stretch/>
        </p:blipFill>
        <p:spPr>
          <a:xfrm>
            <a:off x="5439153" y="1268379"/>
            <a:ext cx="1313697" cy="1562608"/>
          </a:xfrm>
          <a:prstGeom prst="rect">
            <a:avLst/>
          </a:prstGeom>
          <a:noFill/>
          <a:ln>
            <a:noFill/>
          </a:ln>
        </p:spPr>
      </p:pic>
      <p:sp>
        <p:nvSpPr>
          <p:cNvPr id="106" name="Google Shape;106;p13"/>
          <p:cNvSpPr txBox="1"/>
          <p:nvPr/>
        </p:nvSpPr>
        <p:spPr>
          <a:xfrm>
            <a:off x="364207" y="6361558"/>
            <a:ext cx="27215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dirty="0">
                <a:solidFill>
                  <a:schemeClr val="lt1"/>
                </a:solidFill>
                <a:latin typeface="Arial"/>
                <a:ea typeface="Arial"/>
                <a:cs typeface="Arial"/>
                <a:sym typeface="Arial"/>
              </a:rPr>
              <a:t>© 2020 SugarCRM, Inc. All rights reserved.</a:t>
            </a:r>
            <a:endParaRPr sz="1125" dirty="0"/>
          </a:p>
        </p:txBody>
      </p:sp>
      <p:sp>
        <p:nvSpPr>
          <p:cNvPr id="107" name="Google Shape;107;p13"/>
          <p:cNvSpPr txBox="1">
            <a:spLocks noGrp="1"/>
          </p:cNvSpPr>
          <p:nvPr>
            <p:ph type="title"/>
          </p:nvPr>
        </p:nvSpPr>
        <p:spPr>
          <a:xfrm>
            <a:off x="752169" y="3319440"/>
            <a:ext cx="10663083" cy="1005189"/>
          </a:xfrm>
          <a:prstGeom prst="rect">
            <a:avLst/>
          </a:prstGeom>
          <a:noFill/>
          <a:ln>
            <a:noFill/>
          </a:ln>
        </p:spPr>
        <p:txBody>
          <a:bodyPr spcFirstLastPara="1" wrap="square" lIns="182875" tIns="182875" rIns="182875" bIns="182875" anchor="t" anchorCtr="0">
            <a:noAutofit/>
          </a:bodyPr>
          <a:lstStyle>
            <a:lvl1pPr marR="0" lvl="0" algn="ctr" rtl="0">
              <a:lnSpc>
                <a:spcPct val="100000"/>
              </a:lnSpc>
              <a:spcBef>
                <a:spcPts val="0"/>
              </a:spcBef>
              <a:spcAft>
                <a:spcPts val="0"/>
              </a:spcAft>
              <a:buClr>
                <a:schemeClr val="lt1"/>
              </a:buClr>
              <a:buSzPts val="36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08" name="Google Shape;108;p13"/>
          <p:cNvSpPr txBox="1">
            <a:spLocks noGrp="1"/>
          </p:cNvSpPr>
          <p:nvPr>
            <p:ph type="body" idx="1"/>
          </p:nvPr>
        </p:nvSpPr>
        <p:spPr>
          <a:xfrm>
            <a:off x="752168" y="4536435"/>
            <a:ext cx="10663083" cy="922895"/>
          </a:xfrm>
          <a:prstGeom prst="rect">
            <a:avLst/>
          </a:prstGeom>
          <a:noFill/>
          <a:ln>
            <a:noFill/>
          </a:ln>
        </p:spPr>
        <p:txBody>
          <a:bodyPr spcFirstLastPara="1" wrap="square" lIns="91425" tIns="45700" rIns="91425" bIns="45700" anchor="t" anchorCtr="0">
            <a:noAutofit/>
          </a:bodyPr>
          <a:lstStyle>
            <a:lvl1pPr marL="457189" marR="0" lvl="0" indent="-228594"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377" marR="0" lvl="1" indent="-228594"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2pPr>
            <a:lvl3pPr marL="1371566" marR="0" lvl="2" indent="-228594"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754" marR="0" lvl="3"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5943" marR="0" lvl="4" indent="-228594"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9" name="Google Shape;109;p13"/>
          <p:cNvSpPr txBox="1">
            <a:spLocks noGrp="1"/>
          </p:cNvSpPr>
          <p:nvPr>
            <p:ph type="sldNum" idx="12"/>
          </p:nvPr>
        </p:nvSpPr>
        <p:spPr>
          <a:xfrm>
            <a:off x="11527419" y="6361558"/>
            <a:ext cx="45141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fld id="{86CB4B4D-7CA3-9044-876B-883B54F8677D}" type="slidenum">
              <a:rPr lang="de-DE" smtClean="0"/>
              <a:t>‹#›</a:t>
            </a:fld>
            <a:endParaRPr lang="de-DE"/>
          </a:p>
        </p:txBody>
      </p:sp>
    </p:spTree>
    <p:extLst>
      <p:ext uri="{BB962C8B-B14F-4D97-AF65-F5344CB8AC3E}">
        <p14:creationId xmlns:p14="http://schemas.microsoft.com/office/powerpoint/2010/main" val="203475125"/>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oxe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26CA-25F9-2F42-A135-172A4BCFDCE6}"/>
              </a:ext>
            </a:extLst>
          </p:cNvPr>
          <p:cNvSpPr>
            <a:spLocks noGrp="1"/>
          </p:cNvSpPr>
          <p:nvPr>
            <p:ph type="title" hasCustomPrompt="1"/>
          </p:nvPr>
        </p:nvSpPr>
        <p:spPr>
          <a:xfrm>
            <a:off x="2144753" y="2216983"/>
            <a:ext cx="7902497" cy="2424035"/>
          </a:xfrm>
          <a:prstGeom prst="rect">
            <a:avLst/>
          </a:prstGeom>
          <a:solidFill>
            <a:schemeClr val="bg1"/>
          </a:solidFill>
        </p:spPr>
        <p:txBody>
          <a:bodyPr lIns="640080" tIns="640080" rIns="640080" bIns="640080">
            <a:normAutofit/>
          </a:bodyPr>
          <a:lstStyle>
            <a:lvl1pPr algn="ct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 and Copy</a:t>
            </a:r>
          </a:p>
        </p:txBody>
      </p:sp>
      <p:pic>
        <p:nvPicPr>
          <p:cNvPr id="7" name="Picture 6">
            <a:extLst>
              <a:ext uri="{FF2B5EF4-FFF2-40B4-BE49-F238E27FC236}">
                <a16:creationId xmlns:a16="http://schemas.microsoft.com/office/drawing/2014/main" id="{DAE26B45-5A08-1943-BFE8-0E862A3AF8B3}"/>
              </a:ext>
            </a:extLst>
          </p:cNvPr>
          <p:cNvPicPr>
            <a:picLocks noChangeAspect="1"/>
          </p:cNvPicPr>
          <p:nvPr userDrawn="1"/>
        </p:nvPicPr>
        <p:blipFill>
          <a:blip r:embed="rId3"/>
          <a:stretch>
            <a:fillRect/>
          </a:stretch>
        </p:blipFill>
        <p:spPr>
          <a:xfrm>
            <a:off x="0" y="0"/>
            <a:ext cx="254000" cy="6858000"/>
          </a:xfrm>
          <a:prstGeom prst="rect">
            <a:avLst/>
          </a:prstGeom>
        </p:spPr>
      </p:pic>
      <p:sp>
        <p:nvSpPr>
          <p:cNvPr id="10" name="Footer Placeholder 4">
            <a:extLst>
              <a:ext uri="{FF2B5EF4-FFF2-40B4-BE49-F238E27FC236}">
                <a16:creationId xmlns:a16="http://schemas.microsoft.com/office/drawing/2014/main" id="{6C3771B8-9603-D34A-A94B-15128D8ABAEC}"/>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6" name="Slide Number Placeholder 5">
            <a:extLst>
              <a:ext uri="{FF2B5EF4-FFF2-40B4-BE49-F238E27FC236}">
                <a16:creationId xmlns:a16="http://schemas.microsoft.com/office/drawing/2014/main" id="{D4B55A01-0FB1-0042-B50E-D2FFD607FCE5}"/>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762048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Ic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B25B58-F541-8E45-80A0-E85F955CD68F}"/>
              </a:ext>
            </a:extLst>
          </p:cNvPr>
          <p:cNvPicPr>
            <a:picLocks noChangeAspect="1"/>
          </p:cNvPicPr>
          <p:nvPr userDrawn="1"/>
        </p:nvPicPr>
        <p:blipFill>
          <a:blip r:embed="rId2"/>
          <a:stretch>
            <a:fillRect/>
          </a:stretch>
        </p:blipFill>
        <p:spPr>
          <a:xfrm>
            <a:off x="10690840" y="2"/>
            <a:ext cx="1501160" cy="973167"/>
          </a:xfrm>
          <a:prstGeom prst="rect">
            <a:avLst/>
          </a:prstGeom>
        </p:spPr>
      </p:pic>
      <p:sp>
        <p:nvSpPr>
          <p:cNvPr id="12" name="Picture Placeholder 11">
            <a:extLst>
              <a:ext uri="{FF2B5EF4-FFF2-40B4-BE49-F238E27FC236}">
                <a16:creationId xmlns:a16="http://schemas.microsoft.com/office/drawing/2014/main" id="{391DADDB-99D7-BC45-9FE6-91F43F9A3D01}"/>
              </a:ext>
            </a:extLst>
          </p:cNvPr>
          <p:cNvSpPr>
            <a:spLocks noGrp="1"/>
          </p:cNvSpPr>
          <p:nvPr>
            <p:ph type="pic" sz="quarter" idx="13" hasCustomPrompt="1"/>
          </p:nvPr>
        </p:nvSpPr>
        <p:spPr>
          <a:xfrm>
            <a:off x="1677295"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3" name="Picture Placeholder 11">
            <a:extLst>
              <a:ext uri="{FF2B5EF4-FFF2-40B4-BE49-F238E27FC236}">
                <a16:creationId xmlns:a16="http://schemas.microsoft.com/office/drawing/2014/main" id="{6FFADB0E-0B47-1E4A-9C2E-0C1E774BF5BA}"/>
              </a:ext>
            </a:extLst>
          </p:cNvPr>
          <p:cNvSpPr>
            <a:spLocks noGrp="1"/>
          </p:cNvSpPr>
          <p:nvPr>
            <p:ph type="pic" sz="quarter" idx="14" hasCustomPrompt="1"/>
          </p:nvPr>
        </p:nvSpPr>
        <p:spPr>
          <a:xfrm>
            <a:off x="5568939"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4" name="Picture Placeholder 11">
            <a:extLst>
              <a:ext uri="{FF2B5EF4-FFF2-40B4-BE49-F238E27FC236}">
                <a16:creationId xmlns:a16="http://schemas.microsoft.com/office/drawing/2014/main" id="{28022049-5086-7C40-87E5-938543257F84}"/>
              </a:ext>
            </a:extLst>
          </p:cNvPr>
          <p:cNvSpPr>
            <a:spLocks noGrp="1"/>
          </p:cNvSpPr>
          <p:nvPr>
            <p:ph type="pic" sz="quarter" idx="15" hasCustomPrompt="1"/>
          </p:nvPr>
        </p:nvSpPr>
        <p:spPr>
          <a:xfrm>
            <a:off x="9449007"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6" name="Text Placeholder 15">
            <a:extLst>
              <a:ext uri="{FF2B5EF4-FFF2-40B4-BE49-F238E27FC236}">
                <a16:creationId xmlns:a16="http://schemas.microsoft.com/office/drawing/2014/main" id="{3C7C5228-E4A6-DD4D-A948-93B04EA3FD00}"/>
              </a:ext>
            </a:extLst>
          </p:cNvPr>
          <p:cNvSpPr>
            <a:spLocks noGrp="1"/>
          </p:cNvSpPr>
          <p:nvPr>
            <p:ph type="body" sz="quarter" idx="16" hasCustomPrompt="1"/>
          </p:nvPr>
        </p:nvSpPr>
        <p:spPr>
          <a:xfrm>
            <a:off x="359229" y="2722406"/>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7" name="Text Placeholder 15">
            <a:extLst>
              <a:ext uri="{FF2B5EF4-FFF2-40B4-BE49-F238E27FC236}">
                <a16:creationId xmlns:a16="http://schemas.microsoft.com/office/drawing/2014/main" id="{1C4E8018-0C44-BB41-888E-1EE69FBB4544}"/>
              </a:ext>
            </a:extLst>
          </p:cNvPr>
          <p:cNvSpPr>
            <a:spLocks noGrp="1"/>
          </p:cNvSpPr>
          <p:nvPr>
            <p:ph type="body" sz="quarter" idx="17" hasCustomPrompt="1"/>
          </p:nvPr>
        </p:nvSpPr>
        <p:spPr>
          <a:xfrm>
            <a:off x="4264871" y="2722406"/>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8" name="Text Placeholder 15">
            <a:extLst>
              <a:ext uri="{FF2B5EF4-FFF2-40B4-BE49-F238E27FC236}">
                <a16:creationId xmlns:a16="http://schemas.microsoft.com/office/drawing/2014/main" id="{87510171-14F4-C348-B9CB-224FE970D429}"/>
              </a:ext>
            </a:extLst>
          </p:cNvPr>
          <p:cNvSpPr>
            <a:spLocks noGrp="1"/>
          </p:cNvSpPr>
          <p:nvPr>
            <p:ph type="body" sz="quarter" idx="18" hasCustomPrompt="1"/>
          </p:nvPr>
        </p:nvSpPr>
        <p:spPr>
          <a:xfrm>
            <a:off x="8119364" y="2722406"/>
            <a:ext cx="3713408"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9" name="Text Placeholder 15">
            <a:extLst>
              <a:ext uri="{FF2B5EF4-FFF2-40B4-BE49-F238E27FC236}">
                <a16:creationId xmlns:a16="http://schemas.microsoft.com/office/drawing/2014/main" id="{FDE64077-E45E-C146-90DA-22E781CAF841}"/>
              </a:ext>
            </a:extLst>
          </p:cNvPr>
          <p:cNvSpPr>
            <a:spLocks noGrp="1"/>
          </p:cNvSpPr>
          <p:nvPr>
            <p:ph type="body" sz="quarter" idx="19" hasCustomPrompt="1"/>
          </p:nvPr>
        </p:nvSpPr>
        <p:spPr>
          <a:xfrm>
            <a:off x="359229" y="3168496"/>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0" name="Text Placeholder 15">
            <a:extLst>
              <a:ext uri="{FF2B5EF4-FFF2-40B4-BE49-F238E27FC236}">
                <a16:creationId xmlns:a16="http://schemas.microsoft.com/office/drawing/2014/main" id="{BC1A23E2-BBDC-ED49-A330-392ADEC05A5B}"/>
              </a:ext>
            </a:extLst>
          </p:cNvPr>
          <p:cNvSpPr>
            <a:spLocks noGrp="1"/>
          </p:cNvSpPr>
          <p:nvPr>
            <p:ph type="body" sz="quarter" idx="20" hasCustomPrompt="1"/>
          </p:nvPr>
        </p:nvSpPr>
        <p:spPr>
          <a:xfrm>
            <a:off x="4264871" y="3168496"/>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1" name="Text Placeholder 15">
            <a:extLst>
              <a:ext uri="{FF2B5EF4-FFF2-40B4-BE49-F238E27FC236}">
                <a16:creationId xmlns:a16="http://schemas.microsoft.com/office/drawing/2014/main" id="{7580BF03-A3B7-8A4F-BA90-016404D3EDDF}"/>
              </a:ext>
            </a:extLst>
          </p:cNvPr>
          <p:cNvSpPr>
            <a:spLocks noGrp="1"/>
          </p:cNvSpPr>
          <p:nvPr>
            <p:ph type="body" sz="quarter" idx="21" hasCustomPrompt="1"/>
          </p:nvPr>
        </p:nvSpPr>
        <p:spPr>
          <a:xfrm>
            <a:off x="8119364" y="3168496"/>
            <a:ext cx="3713408"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8" name="Picture Placeholder 11">
            <a:extLst>
              <a:ext uri="{FF2B5EF4-FFF2-40B4-BE49-F238E27FC236}">
                <a16:creationId xmlns:a16="http://schemas.microsoft.com/office/drawing/2014/main" id="{25B4198D-2465-1848-8093-656B09E3DB90}"/>
              </a:ext>
            </a:extLst>
          </p:cNvPr>
          <p:cNvSpPr>
            <a:spLocks noGrp="1"/>
          </p:cNvSpPr>
          <p:nvPr>
            <p:ph type="pic" sz="quarter" idx="22" hasCustomPrompt="1"/>
          </p:nvPr>
        </p:nvSpPr>
        <p:spPr>
          <a:xfrm>
            <a:off x="3723810" y="3850932"/>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29" name="Picture Placeholder 11">
            <a:extLst>
              <a:ext uri="{FF2B5EF4-FFF2-40B4-BE49-F238E27FC236}">
                <a16:creationId xmlns:a16="http://schemas.microsoft.com/office/drawing/2014/main" id="{58CBBB39-20E1-4A4D-920F-1A45A986201C}"/>
              </a:ext>
            </a:extLst>
          </p:cNvPr>
          <p:cNvSpPr>
            <a:spLocks noGrp="1"/>
          </p:cNvSpPr>
          <p:nvPr>
            <p:ph type="pic" sz="quarter" idx="23" hasCustomPrompt="1"/>
          </p:nvPr>
        </p:nvSpPr>
        <p:spPr>
          <a:xfrm>
            <a:off x="7623571" y="3850932"/>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0" name="Text Placeholder 15">
            <a:extLst>
              <a:ext uri="{FF2B5EF4-FFF2-40B4-BE49-F238E27FC236}">
                <a16:creationId xmlns:a16="http://schemas.microsoft.com/office/drawing/2014/main" id="{B104F067-5351-7749-AB4E-3D4E674BEF0A}"/>
              </a:ext>
            </a:extLst>
          </p:cNvPr>
          <p:cNvSpPr>
            <a:spLocks noGrp="1"/>
          </p:cNvSpPr>
          <p:nvPr>
            <p:ph type="body" sz="quarter" idx="24" hasCustomPrompt="1"/>
          </p:nvPr>
        </p:nvSpPr>
        <p:spPr>
          <a:xfrm>
            <a:off x="2405745" y="5037702"/>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1" name="Text Placeholder 15">
            <a:extLst>
              <a:ext uri="{FF2B5EF4-FFF2-40B4-BE49-F238E27FC236}">
                <a16:creationId xmlns:a16="http://schemas.microsoft.com/office/drawing/2014/main" id="{CFFCC45F-E418-BD47-BA19-765805F9C843}"/>
              </a:ext>
            </a:extLst>
          </p:cNvPr>
          <p:cNvSpPr>
            <a:spLocks noGrp="1"/>
          </p:cNvSpPr>
          <p:nvPr>
            <p:ph type="body" sz="quarter" idx="25" hasCustomPrompt="1"/>
          </p:nvPr>
        </p:nvSpPr>
        <p:spPr>
          <a:xfrm>
            <a:off x="6319503" y="5037702"/>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2" name="Text Placeholder 15">
            <a:extLst>
              <a:ext uri="{FF2B5EF4-FFF2-40B4-BE49-F238E27FC236}">
                <a16:creationId xmlns:a16="http://schemas.microsoft.com/office/drawing/2014/main" id="{E90886EF-3497-4941-BDAC-9A13F3E4A834}"/>
              </a:ext>
            </a:extLst>
          </p:cNvPr>
          <p:cNvSpPr>
            <a:spLocks noGrp="1"/>
          </p:cNvSpPr>
          <p:nvPr>
            <p:ph type="body" sz="quarter" idx="26" hasCustomPrompt="1"/>
          </p:nvPr>
        </p:nvSpPr>
        <p:spPr>
          <a:xfrm>
            <a:off x="2405745" y="5483792"/>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33" name="Text Placeholder 15">
            <a:extLst>
              <a:ext uri="{FF2B5EF4-FFF2-40B4-BE49-F238E27FC236}">
                <a16:creationId xmlns:a16="http://schemas.microsoft.com/office/drawing/2014/main" id="{56504C00-0E2A-8A4C-894A-1375C8345A04}"/>
              </a:ext>
            </a:extLst>
          </p:cNvPr>
          <p:cNvSpPr>
            <a:spLocks noGrp="1"/>
          </p:cNvSpPr>
          <p:nvPr>
            <p:ph type="body" sz="quarter" idx="27" hasCustomPrompt="1"/>
          </p:nvPr>
        </p:nvSpPr>
        <p:spPr>
          <a:xfrm>
            <a:off x="6319503" y="5483792"/>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7" name="Footer Placeholder 4">
            <a:extLst>
              <a:ext uri="{FF2B5EF4-FFF2-40B4-BE49-F238E27FC236}">
                <a16:creationId xmlns:a16="http://schemas.microsoft.com/office/drawing/2014/main" id="{B5B090E0-278F-1840-B05F-21485F2025AA}"/>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13761"/>
                </a:solidFill>
              </a:rPr>
              <a:t>© 2020 SugarCRM, Inc. All rights reserved.</a:t>
            </a:r>
          </a:p>
        </p:txBody>
      </p:sp>
      <p:sp>
        <p:nvSpPr>
          <p:cNvPr id="35" name="Title 1">
            <a:extLst>
              <a:ext uri="{FF2B5EF4-FFF2-40B4-BE49-F238E27FC236}">
                <a16:creationId xmlns:a16="http://schemas.microsoft.com/office/drawing/2014/main" id="{8271DC0B-A6F5-DF48-A087-BFA3BDDEFF6C}"/>
              </a:ext>
            </a:extLst>
          </p:cNvPr>
          <p:cNvSpPr>
            <a:spLocks noGrp="1"/>
          </p:cNvSpPr>
          <p:nvPr>
            <p:ph type="title" hasCustomPrompt="1"/>
          </p:nvPr>
        </p:nvSpPr>
        <p:spPr>
          <a:xfrm>
            <a:off x="364207" y="240224"/>
            <a:ext cx="11468565" cy="1221864"/>
          </a:xfrm>
          <a:prstGeom prst="rect">
            <a:avLst/>
          </a:prstGeom>
        </p:spPr>
        <p:txBody>
          <a:bodyPr anchor="ctr">
            <a:normAutofit/>
          </a:bodyPr>
          <a:lstStyle>
            <a:lvl1pPr algn="ct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24" name="Slide Number Placeholder 5">
            <a:extLst>
              <a:ext uri="{FF2B5EF4-FFF2-40B4-BE49-F238E27FC236}">
                <a16:creationId xmlns:a16="http://schemas.microsoft.com/office/drawing/2014/main" id="{6A5B3E68-A07D-DE4C-8C58-20DA7C8FFE24}"/>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25" name="Picture 24">
            <a:extLst>
              <a:ext uri="{FF2B5EF4-FFF2-40B4-BE49-F238E27FC236}">
                <a16:creationId xmlns:a16="http://schemas.microsoft.com/office/drawing/2014/main" id="{23D899BE-7C07-9A47-A2DE-1DB6342AE213}"/>
              </a:ext>
            </a:extLst>
          </p:cNvPr>
          <p:cNvPicPr>
            <a:picLocks noChangeAspect="1"/>
          </p:cNvPicPr>
          <p:nvPr userDrawn="1"/>
        </p:nvPicPr>
        <p:blipFill>
          <a:blip r:embed="rId3"/>
          <a:srcRect/>
          <a:stretch/>
        </p:blipFill>
        <p:spPr>
          <a:xfrm>
            <a:off x="0" y="0"/>
            <a:ext cx="254000" cy="6858000"/>
          </a:xfrm>
          <a:prstGeom prst="rect">
            <a:avLst/>
          </a:prstGeom>
        </p:spPr>
      </p:pic>
    </p:spTree>
    <p:extLst>
      <p:ext uri="{BB962C8B-B14F-4D97-AF65-F5344CB8AC3E}">
        <p14:creationId xmlns:p14="http://schemas.microsoft.com/office/powerpoint/2010/main" val="2116645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itle and Ic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B25B58-F541-8E45-80A0-E85F955CD68F}"/>
              </a:ext>
            </a:extLst>
          </p:cNvPr>
          <p:cNvPicPr>
            <a:picLocks noChangeAspect="1"/>
          </p:cNvPicPr>
          <p:nvPr userDrawn="1"/>
        </p:nvPicPr>
        <p:blipFill>
          <a:blip r:embed="rId2"/>
          <a:stretch>
            <a:fillRect/>
          </a:stretch>
        </p:blipFill>
        <p:spPr>
          <a:xfrm>
            <a:off x="10690840" y="2"/>
            <a:ext cx="1501160" cy="973167"/>
          </a:xfrm>
          <a:prstGeom prst="rect">
            <a:avLst/>
          </a:prstGeom>
        </p:spPr>
      </p:pic>
      <p:sp>
        <p:nvSpPr>
          <p:cNvPr id="12" name="Picture Placeholder 11">
            <a:extLst>
              <a:ext uri="{FF2B5EF4-FFF2-40B4-BE49-F238E27FC236}">
                <a16:creationId xmlns:a16="http://schemas.microsoft.com/office/drawing/2014/main" id="{391DADDB-99D7-BC45-9FE6-91F43F9A3D01}"/>
              </a:ext>
            </a:extLst>
          </p:cNvPr>
          <p:cNvSpPr>
            <a:spLocks noGrp="1"/>
          </p:cNvSpPr>
          <p:nvPr>
            <p:ph type="pic" sz="quarter" idx="13" hasCustomPrompt="1"/>
          </p:nvPr>
        </p:nvSpPr>
        <p:spPr>
          <a:xfrm>
            <a:off x="1677295"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3" name="Picture Placeholder 11">
            <a:extLst>
              <a:ext uri="{FF2B5EF4-FFF2-40B4-BE49-F238E27FC236}">
                <a16:creationId xmlns:a16="http://schemas.microsoft.com/office/drawing/2014/main" id="{6FFADB0E-0B47-1E4A-9C2E-0C1E774BF5BA}"/>
              </a:ext>
            </a:extLst>
          </p:cNvPr>
          <p:cNvSpPr>
            <a:spLocks noGrp="1"/>
          </p:cNvSpPr>
          <p:nvPr>
            <p:ph type="pic" sz="quarter" idx="14" hasCustomPrompt="1"/>
          </p:nvPr>
        </p:nvSpPr>
        <p:spPr>
          <a:xfrm>
            <a:off x="5568939"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4" name="Picture Placeholder 11">
            <a:extLst>
              <a:ext uri="{FF2B5EF4-FFF2-40B4-BE49-F238E27FC236}">
                <a16:creationId xmlns:a16="http://schemas.microsoft.com/office/drawing/2014/main" id="{28022049-5086-7C40-87E5-938543257F84}"/>
              </a:ext>
            </a:extLst>
          </p:cNvPr>
          <p:cNvSpPr>
            <a:spLocks noGrp="1"/>
          </p:cNvSpPr>
          <p:nvPr>
            <p:ph type="pic" sz="quarter" idx="15" hasCustomPrompt="1"/>
          </p:nvPr>
        </p:nvSpPr>
        <p:spPr>
          <a:xfrm>
            <a:off x="9449007" y="1535636"/>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16" name="Text Placeholder 15">
            <a:extLst>
              <a:ext uri="{FF2B5EF4-FFF2-40B4-BE49-F238E27FC236}">
                <a16:creationId xmlns:a16="http://schemas.microsoft.com/office/drawing/2014/main" id="{3C7C5228-E4A6-DD4D-A948-93B04EA3FD00}"/>
              </a:ext>
            </a:extLst>
          </p:cNvPr>
          <p:cNvSpPr>
            <a:spLocks noGrp="1"/>
          </p:cNvSpPr>
          <p:nvPr>
            <p:ph type="body" sz="quarter" idx="16" hasCustomPrompt="1"/>
          </p:nvPr>
        </p:nvSpPr>
        <p:spPr>
          <a:xfrm>
            <a:off x="359229" y="2722406"/>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7" name="Text Placeholder 15">
            <a:extLst>
              <a:ext uri="{FF2B5EF4-FFF2-40B4-BE49-F238E27FC236}">
                <a16:creationId xmlns:a16="http://schemas.microsoft.com/office/drawing/2014/main" id="{1C4E8018-0C44-BB41-888E-1EE69FBB4544}"/>
              </a:ext>
            </a:extLst>
          </p:cNvPr>
          <p:cNvSpPr>
            <a:spLocks noGrp="1"/>
          </p:cNvSpPr>
          <p:nvPr>
            <p:ph type="body" sz="quarter" idx="17" hasCustomPrompt="1"/>
          </p:nvPr>
        </p:nvSpPr>
        <p:spPr>
          <a:xfrm>
            <a:off x="4264871" y="2722406"/>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8" name="Text Placeholder 15">
            <a:extLst>
              <a:ext uri="{FF2B5EF4-FFF2-40B4-BE49-F238E27FC236}">
                <a16:creationId xmlns:a16="http://schemas.microsoft.com/office/drawing/2014/main" id="{87510171-14F4-C348-B9CB-224FE970D429}"/>
              </a:ext>
            </a:extLst>
          </p:cNvPr>
          <p:cNvSpPr>
            <a:spLocks noGrp="1"/>
          </p:cNvSpPr>
          <p:nvPr>
            <p:ph type="body" sz="quarter" idx="18" hasCustomPrompt="1"/>
          </p:nvPr>
        </p:nvSpPr>
        <p:spPr>
          <a:xfrm>
            <a:off x="8119364" y="2722406"/>
            <a:ext cx="3713408"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19" name="Text Placeholder 15">
            <a:extLst>
              <a:ext uri="{FF2B5EF4-FFF2-40B4-BE49-F238E27FC236}">
                <a16:creationId xmlns:a16="http://schemas.microsoft.com/office/drawing/2014/main" id="{FDE64077-E45E-C146-90DA-22E781CAF841}"/>
              </a:ext>
            </a:extLst>
          </p:cNvPr>
          <p:cNvSpPr>
            <a:spLocks noGrp="1"/>
          </p:cNvSpPr>
          <p:nvPr>
            <p:ph type="body" sz="quarter" idx="19" hasCustomPrompt="1"/>
          </p:nvPr>
        </p:nvSpPr>
        <p:spPr>
          <a:xfrm>
            <a:off x="359229" y="3168496"/>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0" name="Text Placeholder 15">
            <a:extLst>
              <a:ext uri="{FF2B5EF4-FFF2-40B4-BE49-F238E27FC236}">
                <a16:creationId xmlns:a16="http://schemas.microsoft.com/office/drawing/2014/main" id="{BC1A23E2-BBDC-ED49-A330-392ADEC05A5B}"/>
              </a:ext>
            </a:extLst>
          </p:cNvPr>
          <p:cNvSpPr>
            <a:spLocks noGrp="1"/>
          </p:cNvSpPr>
          <p:nvPr>
            <p:ph type="body" sz="quarter" idx="20" hasCustomPrompt="1"/>
          </p:nvPr>
        </p:nvSpPr>
        <p:spPr>
          <a:xfrm>
            <a:off x="4264871" y="3168496"/>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1" name="Text Placeholder 15">
            <a:extLst>
              <a:ext uri="{FF2B5EF4-FFF2-40B4-BE49-F238E27FC236}">
                <a16:creationId xmlns:a16="http://schemas.microsoft.com/office/drawing/2014/main" id="{7580BF03-A3B7-8A4F-BA90-016404D3EDDF}"/>
              </a:ext>
            </a:extLst>
          </p:cNvPr>
          <p:cNvSpPr>
            <a:spLocks noGrp="1"/>
          </p:cNvSpPr>
          <p:nvPr>
            <p:ph type="body" sz="quarter" idx="21" hasCustomPrompt="1"/>
          </p:nvPr>
        </p:nvSpPr>
        <p:spPr>
          <a:xfrm>
            <a:off x="8119364" y="3168496"/>
            <a:ext cx="3713408"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27" name="Footer Placeholder 4">
            <a:extLst>
              <a:ext uri="{FF2B5EF4-FFF2-40B4-BE49-F238E27FC236}">
                <a16:creationId xmlns:a16="http://schemas.microsoft.com/office/drawing/2014/main" id="{B5B090E0-278F-1840-B05F-21485F2025AA}"/>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13761"/>
                </a:solidFill>
              </a:rPr>
              <a:t>© 2020 SugarCRM, Inc. All rights reserved.</a:t>
            </a:r>
          </a:p>
        </p:txBody>
      </p:sp>
      <p:sp>
        <p:nvSpPr>
          <p:cNvPr id="35" name="Title 1">
            <a:extLst>
              <a:ext uri="{FF2B5EF4-FFF2-40B4-BE49-F238E27FC236}">
                <a16:creationId xmlns:a16="http://schemas.microsoft.com/office/drawing/2014/main" id="{8271DC0B-A6F5-DF48-A087-BFA3BDDEFF6C}"/>
              </a:ext>
            </a:extLst>
          </p:cNvPr>
          <p:cNvSpPr>
            <a:spLocks noGrp="1"/>
          </p:cNvSpPr>
          <p:nvPr>
            <p:ph type="title" hasCustomPrompt="1"/>
          </p:nvPr>
        </p:nvSpPr>
        <p:spPr>
          <a:xfrm>
            <a:off x="364207" y="240224"/>
            <a:ext cx="11468565" cy="1221864"/>
          </a:xfrm>
          <a:prstGeom prst="rect">
            <a:avLst/>
          </a:prstGeom>
        </p:spPr>
        <p:txBody>
          <a:bodyPr anchor="ctr">
            <a:normAutofit/>
          </a:bodyPr>
          <a:lstStyle>
            <a:lvl1pPr algn="ctr">
              <a:lnSpc>
                <a:spcPct val="100000"/>
              </a:lnSpc>
              <a:defRPr sz="3600" b="0" i="0">
                <a:solidFill>
                  <a:schemeClr val="tx2"/>
                </a:solidFill>
                <a:latin typeface="Roboto" panose="02000000000000000000" pitchFamily="2" charset="0"/>
                <a:ea typeface="Roboto" panose="02000000000000000000" pitchFamily="2" charset="0"/>
              </a:defRPr>
            </a:lvl1pPr>
          </a:lstStyle>
          <a:p>
            <a:r>
              <a:rPr lang="en-US" dirty="0"/>
              <a:t>Slide Title</a:t>
            </a:r>
          </a:p>
        </p:txBody>
      </p:sp>
      <p:sp>
        <p:nvSpPr>
          <p:cNvPr id="24" name="Slide Number Placeholder 5">
            <a:extLst>
              <a:ext uri="{FF2B5EF4-FFF2-40B4-BE49-F238E27FC236}">
                <a16:creationId xmlns:a16="http://schemas.microsoft.com/office/drawing/2014/main" id="{6A5B3E68-A07D-DE4C-8C58-20DA7C8FFE24}"/>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25" name="Picture 24">
            <a:extLst>
              <a:ext uri="{FF2B5EF4-FFF2-40B4-BE49-F238E27FC236}">
                <a16:creationId xmlns:a16="http://schemas.microsoft.com/office/drawing/2014/main" id="{23D899BE-7C07-9A47-A2DE-1DB6342AE213}"/>
              </a:ext>
            </a:extLst>
          </p:cNvPr>
          <p:cNvPicPr>
            <a:picLocks noChangeAspect="1"/>
          </p:cNvPicPr>
          <p:nvPr userDrawn="1"/>
        </p:nvPicPr>
        <p:blipFill>
          <a:blip r:embed="rId3"/>
          <a:srcRect/>
          <a:stretch/>
        </p:blipFill>
        <p:spPr>
          <a:xfrm>
            <a:off x="0" y="0"/>
            <a:ext cx="254000" cy="6858000"/>
          </a:xfrm>
          <a:prstGeom prst="rect">
            <a:avLst/>
          </a:prstGeom>
        </p:spPr>
      </p:pic>
      <p:pic>
        <p:nvPicPr>
          <p:cNvPr id="26" name="Picture 25">
            <a:extLst>
              <a:ext uri="{FF2B5EF4-FFF2-40B4-BE49-F238E27FC236}">
                <a16:creationId xmlns:a16="http://schemas.microsoft.com/office/drawing/2014/main" id="{5303A5E6-28EE-5847-BB87-7286A638BDBD}"/>
              </a:ext>
            </a:extLst>
          </p:cNvPr>
          <p:cNvPicPr>
            <a:picLocks noChangeAspect="1"/>
          </p:cNvPicPr>
          <p:nvPr userDrawn="1"/>
        </p:nvPicPr>
        <p:blipFill>
          <a:blip r:embed="rId4"/>
          <a:srcRect/>
          <a:stretch/>
        </p:blipFill>
        <p:spPr>
          <a:xfrm>
            <a:off x="9661238" y="6392717"/>
            <a:ext cx="1939631" cy="291755"/>
          </a:xfrm>
          <a:prstGeom prst="rect">
            <a:avLst/>
          </a:prstGeom>
        </p:spPr>
      </p:pic>
      <p:sp>
        <p:nvSpPr>
          <p:cNvPr id="23" name="Picture Placeholder 11">
            <a:extLst>
              <a:ext uri="{FF2B5EF4-FFF2-40B4-BE49-F238E27FC236}">
                <a16:creationId xmlns:a16="http://schemas.microsoft.com/office/drawing/2014/main" id="{8F2E7E9F-70CD-854C-878B-889A5062668D}"/>
              </a:ext>
            </a:extLst>
          </p:cNvPr>
          <p:cNvSpPr>
            <a:spLocks noGrp="1"/>
          </p:cNvSpPr>
          <p:nvPr>
            <p:ph type="pic" sz="quarter" idx="22" hasCustomPrompt="1"/>
          </p:nvPr>
        </p:nvSpPr>
        <p:spPr>
          <a:xfrm>
            <a:off x="1677294"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4" name="Picture Placeholder 11">
            <a:extLst>
              <a:ext uri="{FF2B5EF4-FFF2-40B4-BE49-F238E27FC236}">
                <a16:creationId xmlns:a16="http://schemas.microsoft.com/office/drawing/2014/main" id="{64BC4425-BBBA-3C48-8889-F75EE9AA95EA}"/>
              </a:ext>
            </a:extLst>
          </p:cNvPr>
          <p:cNvSpPr>
            <a:spLocks noGrp="1"/>
          </p:cNvSpPr>
          <p:nvPr>
            <p:ph type="pic" sz="quarter" idx="23" hasCustomPrompt="1"/>
          </p:nvPr>
        </p:nvSpPr>
        <p:spPr>
          <a:xfrm>
            <a:off x="5568938"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6" name="Picture Placeholder 11">
            <a:extLst>
              <a:ext uri="{FF2B5EF4-FFF2-40B4-BE49-F238E27FC236}">
                <a16:creationId xmlns:a16="http://schemas.microsoft.com/office/drawing/2014/main" id="{38F74BE9-1C18-F842-AD2B-F04BC6F17656}"/>
              </a:ext>
            </a:extLst>
          </p:cNvPr>
          <p:cNvSpPr>
            <a:spLocks noGrp="1"/>
          </p:cNvSpPr>
          <p:nvPr>
            <p:ph type="pic" sz="quarter" idx="24" hasCustomPrompt="1"/>
          </p:nvPr>
        </p:nvSpPr>
        <p:spPr>
          <a:xfrm>
            <a:off x="9449006" y="3866343"/>
            <a:ext cx="1054125" cy="1070389"/>
          </a:xfrm>
          <a:custGeom>
            <a:avLst/>
            <a:gdLst>
              <a:gd name="connsiteX0" fmla="*/ 0 w 1340051"/>
              <a:gd name="connsiteY0" fmla="*/ 0 h 1325562"/>
              <a:gd name="connsiteX1" fmla="*/ 1340051 w 1340051"/>
              <a:gd name="connsiteY1" fmla="*/ 0 h 1325562"/>
              <a:gd name="connsiteX2" fmla="*/ 1340051 w 1340051"/>
              <a:gd name="connsiteY2" fmla="*/ 1325562 h 1325562"/>
              <a:gd name="connsiteX3" fmla="*/ 0 w 1340051"/>
              <a:gd name="connsiteY3" fmla="*/ 1325562 h 1325562"/>
              <a:gd name="connsiteX4" fmla="*/ 0 w 1340051"/>
              <a:gd name="connsiteY4" fmla="*/ 0 h 1325562"/>
              <a:gd name="connsiteX0" fmla="*/ 0 w 1340051"/>
              <a:gd name="connsiteY0" fmla="*/ 0 h 1325562"/>
              <a:gd name="connsiteX1" fmla="*/ 654359 w 1340051"/>
              <a:gd name="connsiteY1" fmla="*/ 1822 h 1325562"/>
              <a:gd name="connsiteX2" fmla="*/ 1340051 w 1340051"/>
              <a:gd name="connsiteY2" fmla="*/ 0 h 1325562"/>
              <a:gd name="connsiteX3" fmla="*/ 1340051 w 1340051"/>
              <a:gd name="connsiteY3" fmla="*/ 1325562 h 1325562"/>
              <a:gd name="connsiteX4" fmla="*/ 0 w 1340051"/>
              <a:gd name="connsiteY4" fmla="*/ 1325562 h 1325562"/>
              <a:gd name="connsiteX5" fmla="*/ 0 w 1340051"/>
              <a:gd name="connsiteY5" fmla="*/ 0 h 1325562"/>
              <a:gd name="connsiteX0" fmla="*/ 0 w 1340051"/>
              <a:gd name="connsiteY0" fmla="*/ 0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0 h 1328817"/>
              <a:gd name="connsiteX0" fmla="*/ 0 w 1340051"/>
              <a:gd name="connsiteY0" fmla="*/ 77118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77118 h 1328817"/>
              <a:gd name="connsiteX0" fmla="*/ 0 w 1340051"/>
              <a:gd name="connsiteY0" fmla="*/ 18177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181779 h 1328817"/>
              <a:gd name="connsiteX0" fmla="*/ 0 w 1340051"/>
              <a:gd name="connsiteY0" fmla="*/ 275423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75423 h 1328817"/>
              <a:gd name="connsiteX0" fmla="*/ 0 w 1340051"/>
              <a:gd name="connsiteY0" fmla="*/ 253389 h 1328817"/>
              <a:gd name="connsiteX1" fmla="*/ 654359 w 1340051"/>
              <a:gd name="connsiteY1" fmla="*/ 1822 h 1328817"/>
              <a:gd name="connsiteX2" fmla="*/ 1340051 w 1340051"/>
              <a:gd name="connsiteY2" fmla="*/ 0 h 1328817"/>
              <a:gd name="connsiteX3" fmla="*/ 1340051 w 1340051"/>
              <a:gd name="connsiteY3" fmla="*/ 1325562 h 1328817"/>
              <a:gd name="connsiteX4" fmla="*/ 654359 w 1340051"/>
              <a:gd name="connsiteY4" fmla="*/ 1328817 h 1328817"/>
              <a:gd name="connsiteX5" fmla="*/ 0 w 1340051"/>
              <a:gd name="connsiteY5" fmla="*/ 1325562 h 1328817"/>
              <a:gd name="connsiteX6" fmla="*/ 0 w 1340051"/>
              <a:gd name="connsiteY6" fmla="*/ 253389 h 1328817"/>
              <a:gd name="connsiteX0" fmla="*/ 0 w 1340051"/>
              <a:gd name="connsiteY0" fmla="*/ 251567 h 1326995"/>
              <a:gd name="connsiteX1" fmla="*/ 654359 w 1340051"/>
              <a:gd name="connsiteY1" fmla="*/ 0 h 1326995"/>
              <a:gd name="connsiteX2" fmla="*/ 1340051 w 1340051"/>
              <a:gd name="connsiteY2" fmla="*/ 246057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328683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251567 h 1326995"/>
              <a:gd name="connsiteX1" fmla="*/ 654359 w 1340051"/>
              <a:gd name="connsiteY1" fmla="*/ 0 h 1326995"/>
              <a:gd name="connsiteX2" fmla="*/ 1340051 w 1340051"/>
              <a:gd name="connsiteY2" fmla="*/ 251565 h 1326995"/>
              <a:gd name="connsiteX3" fmla="*/ 1340051 w 1340051"/>
              <a:gd name="connsiteY3" fmla="*/ 1323740 h 1326995"/>
              <a:gd name="connsiteX4" fmla="*/ 654359 w 1340051"/>
              <a:gd name="connsiteY4" fmla="*/ 1326995 h 1326995"/>
              <a:gd name="connsiteX5" fmla="*/ 0 w 1340051"/>
              <a:gd name="connsiteY5" fmla="*/ 1323740 h 1326995"/>
              <a:gd name="connsiteX6" fmla="*/ 0 w 1340051"/>
              <a:gd name="connsiteY6" fmla="*/ 251567 h 1326995"/>
              <a:gd name="connsiteX0" fmla="*/ 0 w 1340051"/>
              <a:gd name="connsiteY0" fmla="*/ 196483 h 1271911"/>
              <a:gd name="connsiteX1" fmla="*/ 659868 w 1340051"/>
              <a:gd name="connsiteY1" fmla="*/ 0 h 1271911"/>
              <a:gd name="connsiteX2" fmla="*/ 1340051 w 1340051"/>
              <a:gd name="connsiteY2" fmla="*/ 196481 h 1271911"/>
              <a:gd name="connsiteX3" fmla="*/ 1340051 w 1340051"/>
              <a:gd name="connsiteY3" fmla="*/ 1268656 h 1271911"/>
              <a:gd name="connsiteX4" fmla="*/ 654359 w 1340051"/>
              <a:gd name="connsiteY4" fmla="*/ 1271911 h 1271911"/>
              <a:gd name="connsiteX5" fmla="*/ 0 w 1340051"/>
              <a:gd name="connsiteY5" fmla="*/ 1268656 h 1271911"/>
              <a:gd name="connsiteX6" fmla="*/ 0 w 1340051"/>
              <a:gd name="connsiteY6" fmla="*/ 196483 h 1271911"/>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318232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9153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0 w 1340051"/>
              <a:gd name="connsiteY5" fmla="*/ 1119928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64844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987726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318232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321487"/>
              <a:gd name="connsiteX1" fmla="*/ 643342 w 1340051"/>
              <a:gd name="connsiteY1" fmla="*/ 0 h 1321487"/>
              <a:gd name="connsiteX2" fmla="*/ 1340051 w 1340051"/>
              <a:gd name="connsiteY2" fmla="*/ 246057 h 1321487"/>
              <a:gd name="connsiteX3" fmla="*/ 1340051 w 1340051"/>
              <a:gd name="connsiteY3" fmla="*/ 1097895 h 1321487"/>
              <a:gd name="connsiteX4" fmla="*/ 654359 w 1340051"/>
              <a:gd name="connsiteY4" fmla="*/ 1321487 h 1321487"/>
              <a:gd name="connsiteX5" fmla="*/ 5508 w 1340051"/>
              <a:gd name="connsiteY5" fmla="*/ 1075861 h 1321487"/>
              <a:gd name="connsiteX6" fmla="*/ 0 w 1340051"/>
              <a:gd name="connsiteY6" fmla="*/ 246059 h 1321487"/>
              <a:gd name="connsiteX0" fmla="*/ 0 w 1340051"/>
              <a:gd name="connsiteY0" fmla="*/ 246059 h 1205810"/>
              <a:gd name="connsiteX1" fmla="*/ 643342 w 1340051"/>
              <a:gd name="connsiteY1" fmla="*/ 0 h 1205810"/>
              <a:gd name="connsiteX2" fmla="*/ 1340051 w 1340051"/>
              <a:gd name="connsiteY2" fmla="*/ 246057 h 1205810"/>
              <a:gd name="connsiteX3" fmla="*/ 1340051 w 1340051"/>
              <a:gd name="connsiteY3" fmla="*/ 1097895 h 1205810"/>
              <a:gd name="connsiteX4" fmla="*/ 698426 w 1340051"/>
              <a:gd name="connsiteY4" fmla="*/ 1205810 h 1205810"/>
              <a:gd name="connsiteX5" fmla="*/ 5508 w 1340051"/>
              <a:gd name="connsiteY5" fmla="*/ 1075861 h 1205810"/>
              <a:gd name="connsiteX6" fmla="*/ 0 w 1340051"/>
              <a:gd name="connsiteY6" fmla="*/ 246059 h 1205810"/>
              <a:gd name="connsiteX0" fmla="*/ 0 w 1340051"/>
              <a:gd name="connsiteY0" fmla="*/ 246059 h 1315979"/>
              <a:gd name="connsiteX1" fmla="*/ 643342 w 1340051"/>
              <a:gd name="connsiteY1" fmla="*/ 0 h 1315979"/>
              <a:gd name="connsiteX2" fmla="*/ 1340051 w 1340051"/>
              <a:gd name="connsiteY2" fmla="*/ 246057 h 1315979"/>
              <a:gd name="connsiteX3" fmla="*/ 1340051 w 1340051"/>
              <a:gd name="connsiteY3" fmla="*/ 1097895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279458 w 1340051"/>
              <a:gd name="connsiteY3" fmla="*/ 1009760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40051"/>
              <a:gd name="connsiteY0" fmla="*/ 246059 h 1315979"/>
              <a:gd name="connsiteX1" fmla="*/ 643342 w 1340051"/>
              <a:gd name="connsiteY1" fmla="*/ 0 h 1315979"/>
              <a:gd name="connsiteX2" fmla="*/ 1340051 w 1340051"/>
              <a:gd name="connsiteY2" fmla="*/ 246057 h 1315979"/>
              <a:gd name="connsiteX3" fmla="*/ 1318017 w 1340051"/>
              <a:gd name="connsiteY3" fmla="*/ 1075862 h 1315979"/>
              <a:gd name="connsiteX4" fmla="*/ 648850 w 1340051"/>
              <a:gd name="connsiteY4" fmla="*/ 1315979 h 1315979"/>
              <a:gd name="connsiteX5" fmla="*/ 5508 w 1340051"/>
              <a:gd name="connsiteY5" fmla="*/ 1075861 h 1315979"/>
              <a:gd name="connsiteX6" fmla="*/ 0 w 1340051"/>
              <a:gd name="connsiteY6" fmla="*/ 246059 h 1315979"/>
              <a:gd name="connsiteX0" fmla="*/ 0 w 1318017"/>
              <a:gd name="connsiteY0" fmla="*/ 246059 h 1315979"/>
              <a:gd name="connsiteX1" fmla="*/ 643342 w 1318017"/>
              <a:gd name="connsiteY1" fmla="*/ 0 h 1315979"/>
              <a:gd name="connsiteX2" fmla="*/ 1279458 w 1318017"/>
              <a:gd name="connsiteY2" fmla="*/ 251565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29034"/>
              <a:gd name="connsiteY0" fmla="*/ 246059 h 1315979"/>
              <a:gd name="connsiteX1" fmla="*/ 643342 w 1329034"/>
              <a:gd name="connsiteY1" fmla="*/ 0 h 1315979"/>
              <a:gd name="connsiteX2" fmla="*/ 1329034 w 1329034"/>
              <a:gd name="connsiteY2" fmla="*/ 246057 h 1315979"/>
              <a:gd name="connsiteX3" fmla="*/ 1318017 w 1329034"/>
              <a:gd name="connsiteY3" fmla="*/ 1075862 h 1315979"/>
              <a:gd name="connsiteX4" fmla="*/ 648850 w 1329034"/>
              <a:gd name="connsiteY4" fmla="*/ 1315979 h 1315979"/>
              <a:gd name="connsiteX5" fmla="*/ 5508 w 1329034"/>
              <a:gd name="connsiteY5" fmla="*/ 1075861 h 1315979"/>
              <a:gd name="connsiteX6" fmla="*/ 0 w 1329034"/>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5508 w 1318017"/>
              <a:gd name="connsiteY5" fmla="*/ 1075861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71609 w 1318017"/>
              <a:gd name="connsiteY5" fmla="*/ 1026285 h 1315979"/>
              <a:gd name="connsiteX6" fmla="*/ 0 w 1318017"/>
              <a:gd name="connsiteY6" fmla="*/ 246059 h 1315979"/>
              <a:gd name="connsiteX0" fmla="*/ 0 w 1318017"/>
              <a:gd name="connsiteY0" fmla="*/ 246059 h 1315979"/>
              <a:gd name="connsiteX1" fmla="*/ 643342 w 1318017"/>
              <a:gd name="connsiteY1" fmla="*/ 0 h 1315979"/>
              <a:gd name="connsiteX2" fmla="*/ 1318017 w 1318017"/>
              <a:gd name="connsiteY2" fmla="*/ 251566 h 1315979"/>
              <a:gd name="connsiteX3" fmla="*/ 1318017 w 1318017"/>
              <a:gd name="connsiteY3" fmla="*/ 1075862 h 1315979"/>
              <a:gd name="connsiteX4" fmla="*/ 648850 w 1318017"/>
              <a:gd name="connsiteY4" fmla="*/ 1315979 h 1315979"/>
              <a:gd name="connsiteX5" fmla="*/ 22033 w 1318017"/>
              <a:gd name="connsiteY5" fmla="*/ 1070352 h 1315979"/>
              <a:gd name="connsiteX6" fmla="*/ 0 w 1318017"/>
              <a:gd name="connsiteY6" fmla="*/ 246059 h 1315979"/>
              <a:gd name="connsiteX0" fmla="*/ 77119 w 1295984"/>
              <a:gd name="connsiteY0" fmla="*/ 246059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77119 w 1295984"/>
              <a:gd name="connsiteY6" fmla="*/ 246059 h 1315979"/>
              <a:gd name="connsiteX0" fmla="*/ 1 w 1295984"/>
              <a:gd name="connsiteY0" fmla="*/ 240551 h 1315979"/>
              <a:gd name="connsiteX1" fmla="*/ 621309 w 1295984"/>
              <a:gd name="connsiteY1" fmla="*/ 0 h 1315979"/>
              <a:gd name="connsiteX2" fmla="*/ 1295984 w 1295984"/>
              <a:gd name="connsiteY2" fmla="*/ 251566 h 1315979"/>
              <a:gd name="connsiteX3" fmla="*/ 1295984 w 1295984"/>
              <a:gd name="connsiteY3" fmla="*/ 1075862 h 1315979"/>
              <a:gd name="connsiteX4" fmla="*/ 626817 w 1295984"/>
              <a:gd name="connsiteY4" fmla="*/ 1315979 h 1315979"/>
              <a:gd name="connsiteX5" fmla="*/ 0 w 1295984"/>
              <a:gd name="connsiteY5" fmla="*/ 1070352 h 1315979"/>
              <a:gd name="connsiteX6" fmla="*/ 1 w 1295984"/>
              <a:gd name="connsiteY6" fmla="*/ 240551 h 1315979"/>
              <a:gd name="connsiteX0" fmla="*/ 1 w 1295984"/>
              <a:gd name="connsiteY0" fmla="*/ 174450 h 1249878"/>
              <a:gd name="connsiteX1" fmla="*/ 648851 w 1295984"/>
              <a:gd name="connsiteY1" fmla="*/ 0 h 1249878"/>
              <a:gd name="connsiteX2" fmla="*/ 1295984 w 1295984"/>
              <a:gd name="connsiteY2" fmla="*/ 185465 h 1249878"/>
              <a:gd name="connsiteX3" fmla="*/ 1295984 w 1295984"/>
              <a:gd name="connsiteY3" fmla="*/ 1009761 h 1249878"/>
              <a:gd name="connsiteX4" fmla="*/ 626817 w 1295984"/>
              <a:gd name="connsiteY4" fmla="*/ 1249878 h 1249878"/>
              <a:gd name="connsiteX5" fmla="*/ 0 w 1295984"/>
              <a:gd name="connsiteY5" fmla="*/ 1004251 h 1249878"/>
              <a:gd name="connsiteX6" fmla="*/ 1 w 1295984"/>
              <a:gd name="connsiteY6" fmla="*/ 174450 h 1249878"/>
              <a:gd name="connsiteX0" fmla="*/ 1 w 1295984"/>
              <a:gd name="connsiteY0" fmla="*/ 240552 h 1315980"/>
              <a:gd name="connsiteX1" fmla="*/ 632326 w 1295984"/>
              <a:gd name="connsiteY1" fmla="*/ 0 h 1315980"/>
              <a:gd name="connsiteX2" fmla="*/ 1295984 w 1295984"/>
              <a:gd name="connsiteY2" fmla="*/ 251567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 name="connsiteX0" fmla="*/ 1 w 1295984"/>
              <a:gd name="connsiteY0" fmla="*/ 240552 h 1315980"/>
              <a:gd name="connsiteX1" fmla="*/ 632326 w 1295984"/>
              <a:gd name="connsiteY1" fmla="*/ 0 h 1315980"/>
              <a:gd name="connsiteX2" fmla="*/ 1295984 w 1295984"/>
              <a:gd name="connsiteY2" fmla="*/ 235042 h 1315980"/>
              <a:gd name="connsiteX3" fmla="*/ 1295984 w 1295984"/>
              <a:gd name="connsiteY3" fmla="*/ 1075863 h 1315980"/>
              <a:gd name="connsiteX4" fmla="*/ 626817 w 1295984"/>
              <a:gd name="connsiteY4" fmla="*/ 1315980 h 1315980"/>
              <a:gd name="connsiteX5" fmla="*/ 0 w 1295984"/>
              <a:gd name="connsiteY5" fmla="*/ 1070353 h 1315980"/>
              <a:gd name="connsiteX6" fmla="*/ 1 w 1295984"/>
              <a:gd name="connsiteY6" fmla="*/ 240552 h 13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984" h="1315980">
                <a:moveTo>
                  <a:pt x="1" y="240552"/>
                </a:moveTo>
                <a:lnTo>
                  <a:pt x="632326" y="0"/>
                </a:lnTo>
                <a:lnTo>
                  <a:pt x="1295984" y="235042"/>
                </a:lnTo>
                <a:lnTo>
                  <a:pt x="1295984" y="1075863"/>
                </a:lnTo>
                <a:lnTo>
                  <a:pt x="626817" y="1315980"/>
                </a:lnTo>
                <a:lnTo>
                  <a:pt x="0" y="1070353"/>
                </a:lnTo>
                <a:cubicBezTo>
                  <a:pt x="0" y="793753"/>
                  <a:pt x="1" y="517152"/>
                  <a:pt x="1" y="240552"/>
                </a:cubicBezTo>
                <a:close/>
              </a:path>
            </a:pathLst>
          </a:custGeom>
          <a:solidFill>
            <a:schemeClr val="tx2"/>
          </a:solidFill>
        </p:spPr>
        <p:txBody>
          <a:bodyPr anchor="ctr">
            <a:normAutofit/>
          </a:bodyPr>
          <a:lstStyle>
            <a:lvl1pPr marL="0" indent="0" algn="ctr">
              <a:buNone/>
              <a:defRPr sz="1800">
                <a:solidFill>
                  <a:schemeClr val="bg1"/>
                </a:solidFill>
              </a:defRPr>
            </a:lvl1pPr>
          </a:lstStyle>
          <a:p>
            <a:r>
              <a:rPr lang="en-US" dirty="0"/>
              <a:t>ICON</a:t>
            </a:r>
          </a:p>
        </p:txBody>
      </p:sp>
      <p:sp>
        <p:nvSpPr>
          <p:cNvPr id="37" name="Text Placeholder 15">
            <a:extLst>
              <a:ext uri="{FF2B5EF4-FFF2-40B4-BE49-F238E27FC236}">
                <a16:creationId xmlns:a16="http://schemas.microsoft.com/office/drawing/2014/main" id="{458B5509-C8F6-DA47-A5C3-F1AB6020D156}"/>
              </a:ext>
            </a:extLst>
          </p:cNvPr>
          <p:cNvSpPr>
            <a:spLocks noGrp="1"/>
          </p:cNvSpPr>
          <p:nvPr>
            <p:ph type="body" sz="quarter" idx="25" hasCustomPrompt="1"/>
          </p:nvPr>
        </p:nvSpPr>
        <p:spPr>
          <a:xfrm>
            <a:off x="359229" y="5053111"/>
            <a:ext cx="3690257"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8" name="Text Placeholder 15">
            <a:extLst>
              <a:ext uri="{FF2B5EF4-FFF2-40B4-BE49-F238E27FC236}">
                <a16:creationId xmlns:a16="http://schemas.microsoft.com/office/drawing/2014/main" id="{ED2E2A86-1597-BF4D-94AF-9D34FCD3B23F}"/>
              </a:ext>
            </a:extLst>
          </p:cNvPr>
          <p:cNvSpPr>
            <a:spLocks noGrp="1"/>
          </p:cNvSpPr>
          <p:nvPr>
            <p:ph type="body" sz="quarter" idx="26" hasCustomPrompt="1"/>
          </p:nvPr>
        </p:nvSpPr>
        <p:spPr>
          <a:xfrm>
            <a:off x="4264870" y="5053111"/>
            <a:ext cx="3662261"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39" name="Text Placeholder 15">
            <a:extLst>
              <a:ext uri="{FF2B5EF4-FFF2-40B4-BE49-F238E27FC236}">
                <a16:creationId xmlns:a16="http://schemas.microsoft.com/office/drawing/2014/main" id="{C009B109-AF80-D942-A161-641A71BAF203}"/>
              </a:ext>
            </a:extLst>
          </p:cNvPr>
          <p:cNvSpPr>
            <a:spLocks noGrp="1"/>
          </p:cNvSpPr>
          <p:nvPr>
            <p:ph type="body" sz="quarter" idx="27" hasCustomPrompt="1"/>
          </p:nvPr>
        </p:nvSpPr>
        <p:spPr>
          <a:xfrm>
            <a:off x="8119363" y="5053111"/>
            <a:ext cx="3713408" cy="329708"/>
          </a:xfrm>
          <a:prstGeom prst="rect">
            <a:avLst/>
          </a:prstGeom>
        </p:spPr>
        <p:txBody>
          <a:bodyPr anchor="ctr">
            <a:normAutofit/>
          </a:bodyPr>
          <a:lstStyle>
            <a:lvl1pPr marL="0" indent="0" algn="ctr">
              <a:buNone/>
              <a:defRPr sz="2200" b="1" i="0">
                <a:solidFill>
                  <a:schemeClr val="tx2"/>
                </a:solidFill>
                <a:latin typeface="Titillium Bd"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40" name="Text Placeholder 15">
            <a:extLst>
              <a:ext uri="{FF2B5EF4-FFF2-40B4-BE49-F238E27FC236}">
                <a16:creationId xmlns:a16="http://schemas.microsoft.com/office/drawing/2014/main" id="{F3C6CD12-4CC3-2547-B8DE-172A185C4052}"/>
              </a:ext>
            </a:extLst>
          </p:cNvPr>
          <p:cNvSpPr>
            <a:spLocks noGrp="1"/>
          </p:cNvSpPr>
          <p:nvPr>
            <p:ph type="body" sz="quarter" idx="28" hasCustomPrompt="1"/>
          </p:nvPr>
        </p:nvSpPr>
        <p:spPr>
          <a:xfrm>
            <a:off x="359229" y="5499201"/>
            <a:ext cx="3690257"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41" name="Text Placeholder 15">
            <a:extLst>
              <a:ext uri="{FF2B5EF4-FFF2-40B4-BE49-F238E27FC236}">
                <a16:creationId xmlns:a16="http://schemas.microsoft.com/office/drawing/2014/main" id="{04DFBF73-DF0F-864C-AAFB-77C74EC367CC}"/>
              </a:ext>
            </a:extLst>
          </p:cNvPr>
          <p:cNvSpPr>
            <a:spLocks noGrp="1"/>
          </p:cNvSpPr>
          <p:nvPr>
            <p:ph type="body" sz="quarter" idx="29" hasCustomPrompt="1"/>
          </p:nvPr>
        </p:nvSpPr>
        <p:spPr>
          <a:xfrm>
            <a:off x="4264870" y="5499201"/>
            <a:ext cx="3662261"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
        <p:nvSpPr>
          <p:cNvPr id="42" name="Text Placeholder 15">
            <a:extLst>
              <a:ext uri="{FF2B5EF4-FFF2-40B4-BE49-F238E27FC236}">
                <a16:creationId xmlns:a16="http://schemas.microsoft.com/office/drawing/2014/main" id="{F40E6590-D822-AA41-A831-09D460FC16E3}"/>
              </a:ext>
            </a:extLst>
          </p:cNvPr>
          <p:cNvSpPr>
            <a:spLocks noGrp="1"/>
          </p:cNvSpPr>
          <p:nvPr>
            <p:ph type="body" sz="quarter" idx="30" hasCustomPrompt="1"/>
          </p:nvPr>
        </p:nvSpPr>
        <p:spPr>
          <a:xfrm>
            <a:off x="8119363" y="5499201"/>
            <a:ext cx="3713408" cy="566057"/>
          </a:xfrm>
          <a:prstGeom prst="rect">
            <a:avLst/>
          </a:prstGeom>
        </p:spPr>
        <p:txBody>
          <a:bodyPr anchor="t">
            <a:noAutofit/>
          </a:bodyPr>
          <a:lstStyle>
            <a:lvl1pPr marL="0" indent="0" algn="ctr">
              <a:buNone/>
              <a:defRPr sz="1600" b="0" i="0">
                <a:solidFill>
                  <a:schemeClr val="tx1"/>
                </a:solidFill>
                <a:latin typeface="Titillium"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Copy…</a:t>
            </a:r>
          </a:p>
        </p:txBody>
      </p:sp>
    </p:spTree>
    <p:extLst>
      <p:ext uri="{BB962C8B-B14F-4D97-AF65-F5344CB8AC3E}">
        <p14:creationId xmlns:p14="http://schemas.microsoft.com/office/powerpoint/2010/main" val="3486459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26CA-25F9-2F42-A135-172A4BCFDCE6}"/>
              </a:ext>
            </a:extLst>
          </p:cNvPr>
          <p:cNvSpPr>
            <a:spLocks noGrp="1"/>
          </p:cNvSpPr>
          <p:nvPr>
            <p:ph type="title" hasCustomPrompt="1"/>
          </p:nvPr>
        </p:nvSpPr>
        <p:spPr>
          <a:xfrm>
            <a:off x="752169" y="1981008"/>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2" name="Content Placeholder 11">
            <a:extLst>
              <a:ext uri="{FF2B5EF4-FFF2-40B4-BE49-F238E27FC236}">
                <a16:creationId xmlns:a16="http://schemas.microsoft.com/office/drawing/2014/main" id="{E4F2292A-310A-C34E-8276-7C8817A665F2}"/>
              </a:ext>
            </a:extLst>
          </p:cNvPr>
          <p:cNvSpPr>
            <a:spLocks noGrp="1"/>
          </p:cNvSpPr>
          <p:nvPr>
            <p:ph sz="quarter" idx="13" hasCustomPrompt="1"/>
          </p:nvPr>
        </p:nvSpPr>
        <p:spPr>
          <a:xfrm>
            <a:off x="5181600" y="3193027"/>
            <a:ext cx="1828800" cy="27432"/>
          </a:xfrm>
          <a:prstGeom prst="rect">
            <a:avLst/>
          </a:prstGeom>
          <a:solidFill>
            <a:schemeClr val="bg1"/>
          </a:solidFill>
        </p:spPr>
        <p:txBody>
          <a:bodyPr wrap="none" lIns="0" tIns="0" rIns="0" bIns="0">
            <a:noAutofit/>
          </a:bodyPr>
          <a:lstStyle>
            <a:lvl1pPr marL="0" indent="0">
              <a:buNone/>
              <a:defRPr/>
            </a:lvl1pPr>
          </a:lstStyle>
          <a:p>
            <a:pPr lvl="0"/>
            <a:r>
              <a:rPr lang="en-US" dirty="0"/>
              <a:t> </a:t>
            </a:r>
          </a:p>
        </p:txBody>
      </p:sp>
      <p:sp>
        <p:nvSpPr>
          <p:cNvPr id="14" name="Content Placeholder 13">
            <a:extLst>
              <a:ext uri="{FF2B5EF4-FFF2-40B4-BE49-F238E27FC236}">
                <a16:creationId xmlns:a16="http://schemas.microsoft.com/office/drawing/2014/main" id="{0B9930AF-3D81-6143-8323-5FE1D35E427A}"/>
              </a:ext>
            </a:extLst>
          </p:cNvPr>
          <p:cNvSpPr>
            <a:spLocks noGrp="1"/>
          </p:cNvSpPr>
          <p:nvPr>
            <p:ph sz="quarter" idx="14" hasCustomPrompt="1"/>
          </p:nvPr>
        </p:nvSpPr>
        <p:spPr>
          <a:xfrm>
            <a:off x="752168" y="3560770"/>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9" name="Footer Placeholder 4">
            <a:extLst>
              <a:ext uri="{FF2B5EF4-FFF2-40B4-BE49-F238E27FC236}">
                <a16:creationId xmlns:a16="http://schemas.microsoft.com/office/drawing/2014/main" id="{361992F2-9E56-2C4B-9968-57744A0CC5CB}"/>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7" name="Slide Number Placeholder 5">
            <a:extLst>
              <a:ext uri="{FF2B5EF4-FFF2-40B4-BE49-F238E27FC236}">
                <a16:creationId xmlns:a16="http://schemas.microsoft.com/office/drawing/2014/main" id="{0840432D-994E-9C4C-84BD-B50BC772AA22}"/>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57714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Slide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4F2292A-310A-C34E-8276-7C8817A665F2}"/>
              </a:ext>
            </a:extLst>
          </p:cNvPr>
          <p:cNvSpPr>
            <a:spLocks noGrp="1"/>
          </p:cNvSpPr>
          <p:nvPr>
            <p:ph sz="quarter" idx="13" hasCustomPrompt="1"/>
          </p:nvPr>
        </p:nvSpPr>
        <p:spPr>
          <a:xfrm>
            <a:off x="5181600" y="3193027"/>
            <a:ext cx="1828800" cy="27432"/>
          </a:xfrm>
          <a:prstGeom prst="rect">
            <a:avLst/>
          </a:prstGeom>
          <a:solidFill>
            <a:schemeClr val="bg1"/>
          </a:solidFill>
        </p:spPr>
        <p:txBody>
          <a:bodyPr wrap="none" lIns="0" tIns="0" rIns="0" bIns="0">
            <a:noAutofit/>
          </a:bodyPr>
          <a:lstStyle>
            <a:lvl1pPr marL="0" indent="0">
              <a:buNone/>
              <a:defRPr/>
            </a:lvl1pPr>
          </a:lstStyle>
          <a:p>
            <a:pPr lvl="0"/>
            <a:r>
              <a:rPr lang="en-US" dirty="0"/>
              <a:t> </a:t>
            </a:r>
          </a:p>
        </p:txBody>
      </p:sp>
      <p:sp>
        <p:nvSpPr>
          <p:cNvPr id="8" name="Footer Placeholder 4">
            <a:extLst>
              <a:ext uri="{FF2B5EF4-FFF2-40B4-BE49-F238E27FC236}">
                <a16:creationId xmlns:a16="http://schemas.microsoft.com/office/drawing/2014/main" id="{F4786415-D8C5-104C-A80B-91063937A5F5}"/>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0" name="Title 1">
            <a:extLst>
              <a:ext uri="{FF2B5EF4-FFF2-40B4-BE49-F238E27FC236}">
                <a16:creationId xmlns:a16="http://schemas.microsoft.com/office/drawing/2014/main" id="{1FD8076C-6C4E-F04E-97FE-544B86CDBDF6}"/>
              </a:ext>
            </a:extLst>
          </p:cNvPr>
          <p:cNvSpPr>
            <a:spLocks noGrp="1"/>
          </p:cNvSpPr>
          <p:nvPr>
            <p:ph type="title" hasCustomPrompt="1"/>
          </p:nvPr>
        </p:nvSpPr>
        <p:spPr>
          <a:xfrm>
            <a:off x="752169" y="1981008"/>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1" name="Content Placeholder 13">
            <a:extLst>
              <a:ext uri="{FF2B5EF4-FFF2-40B4-BE49-F238E27FC236}">
                <a16:creationId xmlns:a16="http://schemas.microsoft.com/office/drawing/2014/main" id="{FB6629E9-CEA2-064B-A326-85F7CC63FB1E}"/>
              </a:ext>
            </a:extLst>
          </p:cNvPr>
          <p:cNvSpPr>
            <a:spLocks noGrp="1"/>
          </p:cNvSpPr>
          <p:nvPr>
            <p:ph sz="quarter" idx="14" hasCustomPrompt="1"/>
          </p:nvPr>
        </p:nvSpPr>
        <p:spPr>
          <a:xfrm>
            <a:off x="752168" y="3560770"/>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B0A08AE5-4B75-DF47-9E0B-18D3388AB10B}"/>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1634701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ction Slid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4F2292A-310A-C34E-8276-7C8817A665F2}"/>
              </a:ext>
            </a:extLst>
          </p:cNvPr>
          <p:cNvSpPr>
            <a:spLocks noGrp="1"/>
          </p:cNvSpPr>
          <p:nvPr>
            <p:ph sz="quarter" idx="13" hasCustomPrompt="1"/>
          </p:nvPr>
        </p:nvSpPr>
        <p:spPr>
          <a:xfrm>
            <a:off x="5181600" y="3193027"/>
            <a:ext cx="1828800" cy="27432"/>
          </a:xfrm>
          <a:prstGeom prst="rect">
            <a:avLst/>
          </a:prstGeom>
          <a:solidFill>
            <a:schemeClr val="bg1"/>
          </a:solidFill>
        </p:spPr>
        <p:txBody>
          <a:bodyPr wrap="none" lIns="0" tIns="0" rIns="0" bIns="0">
            <a:noAutofit/>
          </a:bodyPr>
          <a:lstStyle>
            <a:lvl1pPr marL="0" indent="0">
              <a:buNone/>
              <a:defRPr/>
            </a:lvl1pPr>
          </a:lstStyle>
          <a:p>
            <a:pPr lvl="0"/>
            <a:r>
              <a:rPr lang="en-US" dirty="0"/>
              <a:t> </a:t>
            </a:r>
          </a:p>
        </p:txBody>
      </p:sp>
      <p:sp>
        <p:nvSpPr>
          <p:cNvPr id="8" name="Footer Placeholder 4">
            <a:extLst>
              <a:ext uri="{FF2B5EF4-FFF2-40B4-BE49-F238E27FC236}">
                <a16:creationId xmlns:a16="http://schemas.microsoft.com/office/drawing/2014/main" id="{25741C99-71EF-7842-A682-C5E27B015CC0}"/>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0" name="Title 1">
            <a:extLst>
              <a:ext uri="{FF2B5EF4-FFF2-40B4-BE49-F238E27FC236}">
                <a16:creationId xmlns:a16="http://schemas.microsoft.com/office/drawing/2014/main" id="{FBBBECAB-8E1B-CD43-8467-60CA2EBC6F7E}"/>
              </a:ext>
            </a:extLst>
          </p:cNvPr>
          <p:cNvSpPr>
            <a:spLocks noGrp="1"/>
          </p:cNvSpPr>
          <p:nvPr>
            <p:ph type="title" hasCustomPrompt="1"/>
          </p:nvPr>
        </p:nvSpPr>
        <p:spPr>
          <a:xfrm>
            <a:off x="752169" y="1981008"/>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1" name="Content Placeholder 13">
            <a:extLst>
              <a:ext uri="{FF2B5EF4-FFF2-40B4-BE49-F238E27FC236}">
                <a16:creationId xmlns:a16="http://schemas.microsoft.com/office/drawing/2014/main" id="{FEBAC7B8-A634-CD4F-B94C-2EA2531821A3}"/>
              </a:ext>
            </a:extLst>
          </p:cNvPr>
          <p:cNvSpPr>
            <a:spLocks noGrp="1"/>
          </p:cNvSpPr>
          <p:nvPr>
            <p:ph sz="quarter" idx="14" hasCustomPrompt="1"/>
          </p:nvPr>
        </p:nvSpPr>
        <p:spPr>
          <a:xfrm>
            <a:off x="752168" y="3560770"/>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2C4AD6F8-EBE2-AC48-82DB-028961421270}"/>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939686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ugar Maket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301C4E-5D98-9C4B-81BC-5704F58E71C9}"/>
              </a:ext>
            </a:extLst>
          </p:cNvPr>
          <p:cNvPicPr>
            <a:picLocks noChangeAspect="1"/>
          </p:cNvPicPr>
          <p:nvPr userDrawn="1"/>
        </p:nvPicPr>
        <p:blipFill>
          <a:blip r:embed="rId3"/>
          <a:stretch>
            <a:fillRect/>
          </a:stretch>
        </p:blipFill>
        <p:spPr>
          <a:xfrm>
            <a:off x="5439153" y="1268379"/>
            <a:ext cx="1313697" cy="1562608"/>
          </a:xfrm>
          <a:prstGeom prst="rect">
            <a:avLst/>
          </a:prstGeom>
        </p:spPr>
      </p:pic>
      <p:sp>
        <p:nvSpPr>
          <p:cNvPr id="11" name="Footer Placeholder 4">
            <a:extLst>
              <a:ext uri="{FF2B5EF4-FFF2-40B4-BE49-F238E27FC236}">
                <a16:creationId xmlns:a16="http://schemas.microsoft.com/office/drawing/2014/main" id="{826311B5-B941-C040-AEAF-E253C86BB484}"/>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 2020 SugarCRM, Inc. All rights reserved.</a:t>
            </a:r>
          </a:p>
        </p:txBody>
      </p:sp>
      <p:sp>
        <p:nvSpPr>
          <p:cNvPr id="12" name="Title 1">
            <a:extLst>
              <a:ext uri="{FF2B5EF4-FFF2-40B4-BE49-F238E27FC236}">
                <a16:creationId xmlns:a16="http://schemas.microsoft.com/office/drawing/2014/main" id="{60C3D63A-F91E-8B45-96B5-C8BAD115A117}"/>
              </a:ext>
            </a:extLst>
          </p:cNvPr>
          <p:cNvSpPr>
            <a:spLocks noGrp="1"/>
          </p:cNvSpPr>
          <p:nvPr>
            <p:ph type="title" hasCustomPrompt="1"/>
          </p:nvPr>
        </p:nvSpPr>
        <p:spPr>
          <a:xfrm>
            <a:off x="752169" y="3319440"/>
            <a:ext cx="10663083" cy="1005189"/>
          </a:xfrm>
          <a:prstGeom prst="rect">
            <a:avLst/>
          </a:prstGeom>
          <a:noFill/>
        </p:spPr>
        <p:txBody>
          <a:bodyPr lIns="182880" tIns="182880" rIns="182880" bIns="182880">
            <a:noAutofit/>
          </a:bodyPr>
          <a:lstStyle>
            <a:lvl1pPr algn="ctr">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dirty="0"/>
              <a:t>Section Slide Title</a:t>
            </a:r>
          </a:p>
        </p:txBody>
      </p:sp>
      <p:sp>
        <p:nvSpPr>
          <p:cNvPr id="14" name="Content Placeholder 13">
            <a:extLst>
              <a:ext uri="{FF2B5EF4-FFF2-40B4-BE49-F238E27FC236}">
                <a16:creationId xmlns:a16="http://schemas.microsoft.com/office/drawing/2014/main" id="{89F8A1FC-9762-D041-88AA-040D8235B635}"/>
              </a:ext>
            </a:extLst>
          </p:cNvPr>
          <p:cNvSpPr>
            <a:spLocks noGrp="1"/>
          </p:cNvSpPr>
          <p:nvPr>
            <p:ph sz="quarter" idx="14" hasCustomPrompt="1"/>
          </p:nvPr>
        </p:nvSpPr>
        <p:spPr>
          <a:xfrm>
            <a:off x="752168" y="4536435"/>
            <a:ext cx="10663083" cy="922895"/>
          </a:xfrm>
          <a:prstGeom prst="rect">
            <a:avLst/>
          </a:prstGeom>
        </p:spPr>
        <p:txBody>
          <a:bodyPr>
            <a:noAutofit/>
          </a:bodyPr>
          <a:lstStyle>
            <a:lvl1pPr marL="0" indent="0" algn="ctr">
              <a:buNone/>
              <a:defRPr sz="1600" b="1" i="0">
                <a:solidFill>
                  <a:schemeClr val="bg1"/>
                </a:solidFill>
                <a:latin typeface="Titillium Bd" pitchFamily="2" charset="77"/>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SUBHEADING</a:t>
            </a:r>
          </a:p>
        </p:txBody>
      </p:sp>
      <p:sp>
        <p:nvSpPr>
          <p:cNvPr id="7" name="Slide Number Placeholder 5">
            <a:extLst>
              <a:ext uri="{FF2B5EF4-FFF2-40B4-BE49-F238E27FC236}">
                <a16:creationId xmlns:a16="http://schemas.microsoft.com/office/drawing/2014/main" id="{8BCC646F-A9EF-5340-AA20-48BD6A15DB62}"/>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706340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ugar Market - 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6B7E97-DF3A-684E-9727-92AE4CD25FA2}"/>
              </a:ext>
            </a:extLst>
          </p:cNvPr>
          <p:cNvPicPr>
            <a:picLocks noChangeAspect="1"/>
          </p:cNvPicPr>
          <p:nvPr userDrawn="1"/>
        </p:nvPicPr>
        <p:blipFill>
          <a:blip r:embed="rId2"/>
          <a:srcRect/>
          <a:stretch/>
        </p:blipFill>
        <p:spPr>
          <a:xfrm>
            <a:off x="0" y="0"/>
            <a:ext cx="254000" cy="6858000"/>
          </a:xfrm>
          <a:prstGeom prst="rect">
            <a:avLst/>
          </a:prstGeom>
        </p:spPr>
      </p:pic>
      <p:pic>
        <p:nvPicPr>
          <p:cNvPr id="11" name="Picture 10">
            <a:extLst>
              <a:ext uri="{FF2B5EF4-FFF2-40B4-BE49-F238E27FC236}">
                <a16:creationId xmlns:a16="http://schemas.microsoft.com/office/drawing/2014/main" id="{297FEBAE-47F4-5F44-B91E-21BBD0A1658C}"/>
              </a:ext>
            </a:extLst>
          </p:cNvPr>
          <p:cNvPicPr>
            <a:picLocks noChangeAspect="1"/>
          </p:cNvPicPr>
          <p:nvPr userDrawn="1"/>
        </p:nvPicPr>
        <p:blipFill>
          <a:blip r:embed="rId3"/>
          <a:srcRect/>
          <a:stretch/>
        </p:blipFill>
        <p:spPr>
          <a:xfrm>
            <a:off x="9465625" y="6406960"/>
            <a:ext cx="1939636" cy="291755"/>
          </a:xfrm>
          <a:prstGeom prst="rect">
            <a:avLst/>
          </a:prstGeom>
        </p:spPr>
      </p:pic>
      <p:sp>
        <p:nvSpPr>
          <p:cNvPr id="17" name="Footer Placeholder 4">
            <a:extLst>
              <a:ext uri="{FF2B5EF4-FFF2-40B4-BE49-F238E27FC236}">
                <a16:creationId xmlns:a16="http://schemas.microsoft.com/office/drawing/2014/main" id="{E1208DC8-1D53-C14E-B4DF-2196FA93AE18}"/>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3764"/>
                </a:solidFill>
              </a:rPr>
              <a:t>© 2020 SugarCRM, Inc. All rights reserved.</a:t>
            </a:r>
          </a:p>
        </p:txBody>
      </p:sp>
      <p:sp>
        <p:nvSpPr>
          <p:cNvPr id="20" name="Title 1">
            <a:extLst>
              <a:ext uri="{FF2B5EF4-FFF2-40B4-BE49-F238E27FC236}">
                <a16:creationId xmlns:a16="http://schemas.microsoft.com/office/drawing/2014/main" id="{1C4C81EE-E758-D94C-A943-1F01601252AB}"/>
              </a:ext>
            </a:extLst>
          </p:cNvPr>
          <p:cNvSpPr>
            <a:spLocks noGrp="1"/>
          </p:cNvSpPr>
          <p:nvPr>
            <p:ph type="title" hasCustomPrompt="1"/>
          </p:nvPr>
        </p:nvSpPr>
        <p:spPr>
          <a:xfrm>
            <a:off x="364207" y="240224"/>
            <a:ext cx="11491995" cy="1221864"/>
          </a:xfrm>
          <a:prstGeom prst="rect">
            <a:avLst/>
          </a:prstGeom>
        </p:spPr>
        <p:txBody>
          <a:bodyPr anchor="ctr">
            <a:normAutofit/>
          </a:bodyPr>
          <a:lstStyle>
            <a:lvl1pPr>
              <a:lnSpc>
                <a:spcPct val="100000"/>
              </a:lnSpc>
              <a:defRPr sz="3600" b="0" i="0">
                <a:solidFill>
                  <a:schemeClr val="accent4"/>
                </a:solidFill>
                <a:latin typeface="Roboto" panose="02000000000000000000" pitchFamily="2" charset="0"/>
                <a:ea typeface="Roboto" panose="02000000000000000000" pitchFamily="2" charset="0"/>
              </a:defRPr>
            </a:lvl1pPr>
          </a:lstStyle>
          <a:p>
            <a:r>
              <a:rPr lang="en-US" dirty="0"/>
              <a:t>Slide Title</a:t>
            </a:r>
          </a:p>
        </p:txBody>
      </p:sp>
      <p:pic>
        <p:nvPicPr>
          <p:cNvPr id="21" name="Picture 20">
            <a:extLst>
              <a:ext uri="{FF2B5EF4-FFF2-40B4-BE49-F238E27FC236}">
                <a16:creationId xmlns:a16="http://schemas.microsoft.com/office/drawing/2014/main" id="{899EB958-C78C-4E4A-9103-F738A34DEA92}"/>
              </a:ext>
            </a:extLst>
          </p:cNvPr>
          <p:cNvPicPr>
            <a:picLocks noChangeAspect="1"/>
          </p:cNvPicPr>
          <p:nvPr userDrawn="1"/>
        </p:nvPicPr>
        <p:blipFill>
          <a:blip r:embed="rId4"/>
          <a:stretch>
            <a:fillRect/>
          </a:stretch>
        </p:blipFill>
        <p:spPr>
          <a:xfrm>
            <a:off x="10690840" y="2"/>
            <a:ext cx="1501160" cy="973167"/>
          </a:xfrm>
          <a:prstGeom prst="rect">
            <a:avLst/>
          </a:prstGeom>
        </p:spPr>
      </p:pic>
      <p:sp>
        <p:nvSpPr>
          <p:cNvPr id="23" name="Content Placeholder 2">
            <a:extLst>
              <a:ext uri="{FF2B5EF4-FFF2-40B4-BE49-F238E27FC236}">
                <a16:creationId xmlns:a16="http://schemas.microsoft.com/office/drawing/2014/main" id="{E55A6003-DC39-784D-B080-1F47022B7CF9}"/>
              </a:ext>
            </a:extLst>
          </p:cNvPr>
          <p:cNvSpPr>
            <a:spLocks noGrp="1"/>
          </p:cNvSpPr>
          <p:nvPr>
            <p:ph idx="1"/>
          </p:nvPr>
        </p:nvSpPr>
        <p:spPr>
          <a:xfrm>
            <a:off x="364207" y="1689317"/>
            <a:ext cx="11491996"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34A4C00-7575-3841-9816-A97842495833}"/>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1992142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ugar Market - Title and 2 Column Conten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D8C41A5F-7F7D-E645-BF57-BB60D2A84E9D}"/>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D2C992E0-BC97-0745-AC0D-E4F2D9D70485}"/>
              </a:ext>
            </a:extLst>
          </p:cNvPr>
          <p:cNvSpPr>
            <a:spLocks noGrp="1"/>
          </p:cNvSpPr>
          <p:nvPr>
            <p:ph type="title" hasCustomPrompt="1"/>
          </p:nvPr>
        </p:nvSpPr>
        <p:spPr>
          <a:xfrm>
            <a:off x="364207" y="240224"/>
            <a:ext cx="11463587" cy="1221864"/>
          </a:xfrm>
          <a:prstGeom prst="rect">
            <a:avLst/>
          </a:prstGeom>
        </p:spPr>
        <p:txBody>
          <a:bodyPr anchor="ctr">
            <a:normAutofit/>
          </a:bodyPr>
          <a:lstStyle>
            <a:lvl1pPr>
              <a:lnSpc>
                <a:spcPct val="100000"/>
              </a:lnSpc>
              <a:defRPr sz="3600" b="0" i="0">
                <a:solidFill>
                  <a:schemeClr val="accent4"/>
                </a:solidFill>
                <a:latin typeface="Roboto" panose="02000000000000000000" pitchFamily="2" charset="0"/>
                <a:ea typeface="Roboto" panose="02000000000000000000" pitchFamily="2" charset="0"/>
              </a:defRPr>
            </a:lvl1pPr>
          </a:lstStyle>
          <a:p>
            <a:r>
              <a:rPr lang="en-US" dirty="0"/>
              <a:t>Slide Title</a:t>
            </a:r>
          </a:p>
        </p:txBody>
      </p:sp>
      <p:pic>
        <p:nvPicPr>
          <p:cNvPr id="10" name="Picture 9">
            <a:extLst>
              <a:ext uri="{FF2B5EF4-FFF2-40B4-BE49-F238E27FC236}">
                <a16:creationId xmlns:a16="http://schemas.microsoft.com/office/drawing/2014/main" id="{7210BA39-8B22-FF45-A8FB-BF38AE6A6982}"/>
              </a:ext>
            </a:extLst>
          </p:cNvPr>
          <p:cNvPicPr>
            <a:picLocks noChangeAspect="1"/>
          </p:cNvPicPr>
          <p:nvPr userDrawn="1"/>
        </p:nvPicPr>
        <p:blipFill>
          <a:blip r:embed="rId2"/>
          <a:srcRect/>
          <a:stretch/>
        </p:blipFill>
        <p:spPr>
          <a:xfrm>
            <a:off x="0" y="0"/>
            <a:ext cx="254000" cy="6858000"/>
          </a:xfrm>
          <a:prstGeom prst="rect">
            <a:avLst/>
          </a:prstGeom>
        </p:spPr>
      </p:pic>
      <p:pic>
        <p:nvPicPr>
          <p:cNvPr id="12" name="Picture 11">
            <a:extLst>
              <a:ext uri="{FF2B5EF4-FFF2-40B4-BE49-F238E27FC236}">
                <a16:creationId xmlns:a16="http://schemas.microsoft.com/office/drawing/2014/main" id="{0DC34EC0-67C5-3048-81FB-8CDD4E9EF1A6}"/>
              </a:ext>
            </a:extLst>
          </p:cNvPr>
          <p:cNvPicPr>
            <a:picLocks noChangeAspect="1"/>
          </p:cNvPicPr>
          <p:nvPr userDrawn="1"/>
        </p:nvPicPr>
        <p:blipFill>
          <a:blip r:embed="rId3"/>
          <a:srcRect/>
          <a:stretch/>
        </p:blipFill>
        <p:spPr>
          <a:xfrm>
            <a:off x="9465625" y="6406960"/>
            <a:ext cx="1939636" cy="291755"/>
          </a:xfrm>
          <a:prstGeom prst="rect">
            <a:avLst/>
          </a:prstGeom>
        </p:spPr>
      </p:pic>
      <p:sp>
        <p:nvSpPr>
          <p:cNvPr id="20" name="Content Placeholder 2">
            <a:extLst>
              <a:ext uri="{FF2B5EF4-FFF2-40B4-BE49-F238E27FC236}">
                <a16:creationId xmlns:a16="http://schemas.microsoft.com/office/drawing/2014/main" id="{0F4BD477-0829-304F-9947-75CF1BC24F40}"/>
              </a:ext>
            </a:extLst>
          </p:cNvPr>
          <p:cNvSpPr>
            <a:spLocks noGrp="1"/>
          </p:cNvSpPr>
          <p:nvPr>
            <p:ph idx="14"/>
          </p:nvPr>
        </p:nvSpPr>
        <p:spPr>
          <a:xfrm>
            <a:off x="364209" y="1689317"/>
            <a:ext cx="5362417"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59BA99E1-C966-AE4E-B9CD-2340A941BC52}"/>
              </a:ext>
            </a:extLst>
          </p:cNvPr>
          <p:cNvSpPr>
            <a:spLocks noGrp="1"/>
          </p:cNvSpPr>
          <p:nvPr>
            <p:ph idx="15"/>
          </p:nvPr>
        </p:nvSpPr>
        <p:spPr>
          <a:xfrm>
            <a:off x="6465378" y="1689317"/>
            <a:ext cx="5362417"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993AD491-700B-7743-8BBC-B4D5B555C9E8}"/>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tx2"/>
                </a:solidFill>
                <a:latin typeface="Titillium" pitchFamily="2" charset="77"/>
              </a:defRPr>
            </a:lvl1pPr>
          </a:lstStyle>
          <a:p>
            <a:fld id="{E6CEF964-F739-A543-9382-0898C4DCBAD3}" type="slidenum">
              <a:rPr lang="en-US" smtClean="0"/>
              <a:pPr/>
              <a:t>‹#›</a:t>
            </a:fld>
            <a:endParaRPr lang="en-US" dirty="0"/>
          </a:p>
        </p:txBody>
      </p:sp>
      <p:pic>
        <p:nvPicPr>
          <p:cNvPr id="13" name="Picture 12">
            <a:extLst>
              <a:ext uri="{FF2B5EF4-FFF2-40B4-BE49-F238E27FC236}">
                <a16:creationId xmlns:a16="http://schemas.microsoft.com/office/drawing/2014/main" id="{7A2DF138-64FB-2249-A52F-5DABB1BDBECB}"/>
              </a:ext>
            </a:extLst>
          </p:cNvPr>
          <p:cNvPicPr>
            <a:picLocks noChangeAspect="1"/>
          </p:cNvPicPr>
          <p:nvPr userDrawn="1"/>
        </p:nvPicPr>
        <p:blipFill>
          <a:blip r:embed="rId4"/>
          <a:stretch>
            <a:fillRect/>
          </a:stretch>
        </p:blipFill>
        <p:spPr>
          <a:xfrm>
            <a:off x="10690840" y="2"/>
            <a:ext cx="1501160" cy="973167"/>
          </a:xfrm>
          <a:prstGeom prst="rect">
            <a:avLst/>
          </a:prstGeom>
        </p:spPr>
      </p:pic>
    </p:spTree>
    <p:extLst>
      <p:ext uri="{BB962C8B-B14F-4D97-AF65-F5344CB8AC3E}">
        <p14:creationId xmlns:p14="http://schemas.microsoft.com/office/powerpoint/2010/main" val="8095439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ugar Market - Title, Content and Image Shap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09D5A23-0E9D-9547-B3C1-CC5723C12A99}"/>
              </a:ext>
            </a:extLst>
          </p:cNvPr>
          <p:cNvSpPr>
            <a:spLocks noGrp="1"/>
          </p:cNvSpPr>
          <p:nvPr>
            <p:ph type="pic" sz="quarter" idx="13" hasCustomPrompt="1"/>
          </p:nvPr>
        </p:nvSpPr>
        <p:spPr>
          <a:xfrm>
            <a:off x="6815704" y="1"/>
            <a:ext cx="5376296" cy="6863787"/>
          </a:xfrm>
          <a:custGeom>
            <a:avLst/>
            <a:gdLst>
              <a:gd name="connsiteX0" fmla="*/ 0 w 5165725"/>
              <a:gd name="connsiteY0" fmla="*/ 0 h 6858000"/>
              <a:gd name="connsiteX1" fmla="*/ 5165725 w 5165725"/>
              <a:gd name="connsiteY1" fmla="*/ 0 h 6858000"/>
              <a:gd name="connsiteX2" fmla="*/ 5165725 w 5165725"/>
              <a:gd name="connsiteY2" fmla="*/ 6858000 h 6858000"/>
              <a:gd name="connsiteX3" fmla="*/ 0 w 5165725"/>
              <a:gd name="connsiteY3" fmla="*/ 6858000 h 6858000"/>
              <a:gd name="connsiteX4" fmla="*/ 0 w 5165725"/>
              <a:gd name="connsiteY4" fmla="*/ 0 h 6858000"/>
              <a:gd name="connsiteX0" fmla="*/ 0 w 5165725"/>
              <a:gd name="connsiteY0" fmla="*/ 0 h 6858000"/>
              <a:gd name="connsiteX1" fmla="*/ 2117725 w 5165725"/>
              <a:gd name="connsiteY1" fmla="*/ 0 h 6858000"/>
              <a:gd name="connsiteX2" fmla="*/ 5165725 w 5165725"/>
              <a:gd name="connsiteY2" fmla="*/ 0 h 6858000"/>
              <a:gd name="connsiteX3" fmla="*/ 5165725 w 5165725"/>
              <a:gd name="connsiteY3" fmla="*/ 6858000 h 6858000"/>
              <a:gd name="connsiteX4" fmla="*/ 0 w 5165725"/>
              <a:gd name="connsiteY4" fmla="*/ 6858000 h 6858000"/>
              <a:gd name="connsiteX5" fmla="*/ 0 w 5165725"/>
              <a:gd name="connsiteY5" fmla="*/ 0 h 6858000"/>
              <a:gd name="connsiteX0" fmla="*/ 0 w 5165725"/>
              <a:gd name="connsiteY0" fmla="*/ 0 h 6875362"/>
              <a:gd name="connsiteX1" fmla="*/ 2117725 w 5165725"/>
              <a:gd name="connsiteY1" fmla="*/ 0 h 6875362"/>
              <a:gd name="connsiteX2" fmla="*/ 5165725 w 5165725"/>
              <a:gd name="connsiteY2" fmla="*/ 0 h 6875362"/>
              <a:gd name="connsiteX3" fmla="*/ 5165725 w 5165725"/>
              <a:gd name="connsiteY3" fmla="*/ 6858000 h 6875362"/>
              <a:gd name="connsiteX4" fmla="*/ 1770484 w 5165725"/>
              <a:gd name="connsiteY4" fmla="*/ 6875362 h 6875362"/>
              <a:gd name="connsiteX5" fmla="*/ 0 w 5165725"/>
              <a:gd name="connsiteY5" fmla="*/ 6858000 h 6875362"/>
              <a:gd name="connsiteX6" fmla="*/ 0 w 5165725"/>
              <a:gd name="connsiteY6" fmla="*/ 0 h 6875362"/>
              <a:gd name="connsiteX0" fmla="*/ 208345 w 5374070"/>
              <a:gd name="connsiteY0" fmla="*/ 0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08345 w 5374070"/>
              <a:gd name="connsiteY6" fmla="*/ 0 h 6875362"/>
              <a:gd name="connsiteX0" fmla="*/ 0 w 5385644"/>
              <a:gd name="connsiteY0" fmla="*/ 752354 h 6875362"/>
              <a:gd name="connsiteX1" fmla="*/ 2337644 w 5385644"/>
              <a:gd name="connsiteY1" fmla="*/ 0 h 6875362"/>
              <a:gd name="connsiteX2" fmla="*/ 5385644 w 5385644"/>
              <a:gd name="connsiteY2" fmla="*/ 0 h 6875362"/>
              <a:gd name="connsiteX3" fmla="*/ 5385644 w 5385644"/>
              <a:gd name="connsiteY3" fmla="*/ 6858000 h 6875362"/>
              <a:gd name="connsiteX4" fmla="*/ 1990403 w 5385644"/>
              <a:gd name="connsiteY4" fmla="*/ 6875362 h 6875362"/>
              <a:gd name="connsiteX5" fmla="*/ 11574 w 5385644"/>
              <a:gd name="connsiteY5" fmla="*/ 6140370 h 6875362"/>
              <a:gd name="connsiteX6" fmla="*/ 0 w 5385644"/>
              <a:gd name="connsiteY6" fmla="*/ 752354 h 6875362"/>
              <a:gd name="connsiteX0" fmla="*/ 23150 w 5374070"/>
              <a:gd name="connsiteY0" fmla="*/ 752354 h 6875362"/>
              <a:gd name="connsiteX1" fmla="*/ 2326070 w 5374070"/>
              <a:gd name="connsiteY1" fmla="*/ 0 h 6875362"/>
              <a:gd name="connsiteX2" fmla="*/ 5374070 w 5374070"/>
              <a:gd name="connsiteY2" fmla="*/ 0 h 6875362"/>
              <a:gd name="connsiteX3" fmla="*/ 5374070 w 5374070"/>
              <a:gd name="connsiteY3" fmla="*/ 6858000 h 6875362"/>
              <a:gd name="connsiteX4" fmla="*/ 1978829 w 5374070"/>
              <a:gd name="connsiteY4" fmla="*/ 6875362 h 6875362"/>
              <a:gd name="connsiteX5" fmla="*/ 0 w 5374070"/>
              <a:gd name="connsiteY5" fmla="*/ 6140370 h 6875362"/>
              <a:gd name="connsiteX6" fmla="*/ 23150 w 5374070"/>
              <a:gd name="connsiteY6" fmla="*/ 752354 h 6875362"/>
              <a:gd name="connsiteX0" fmla="*/ 2227 w 5376297"/>
              <a:gd name="connsiteY0" fmla="*/ 763928 h 6875362"/>
              <a:gd name="connsiteX1" fmla="*/ 2328297 w 5376297"/>
              <a:gd name="connsiteY1" fmla="*/ 0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1575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75362"/>
              <a:gd name="connsiteX1" fmla="*/ 1923183 w 5376297"/>
              <a:gd name="connsiteY1" fmla="*/ 1 h 6875362"/>
              <a:gd name="connsiteX2" fmla="*/ 5376297 w 5376297"/>
              <a:gd name="connsiteY2" fmla="*/ 0 h 6875362"/>
              <a:gd name="connsiteX3" fmla="*/ 5376297 w 5376297"/>
              <a:gd name="connsiteY3" fmla="*/ 6858000 h 6875362"/>
              <a:gd name="connsiteX4" fmla="*/ 1981056 w 5376297"/>
              <a:gd name="connsiteY4" fmla="*/ 6875362 h 6875362"/>
              <a:gd name="connsiteX5" fmla="*/ 2227 w 5376297"/>
              <a:gd name="connsiteY5" fmla="*/ 6140370 h 6875362"/>
              <a:gd name="connsiteX6" fmla="*/ 2227 w 5376297"/>
              <a:gd name="connsiteY6" fmla="*/ 763928 h 6875362"/>
              <a:gd name="connsiteX0" fmla="*/ 2227 w 5376297"/>
              <a:gd name="connsiteY0" fmla="*/ 763928 h 6858000"/>
              <a:gd name="connsiteX1" fmla="*/ 1923183 w 5376297"/>
              <a:gd name="connsiteY1" fmla="*/ 1 h 6858000"/>
              <a:gd name="connsiteX2" fmla="*/ 5376297 w 5376297"/>
              <a:gd name="connsiteY2" fmla="*/ 0 h 6858000"/>
              <a:gd name="connsiteX3" fmla="*/ 5376297 w 5376297"/>
              <a:gd name="connsiteY3" fmla="*/ 6858000 h 6858000"/>
              <a:gd name="connsiteX4" fmla="*/ 2258849 w 5376297"/>
              <a:gd name="connsiteY4" fmla="*/ 6771190 h 6858000"/>
              <a:gd name="connsiteX5" fmla="*/ 2227 w 5376297"/>
              <a:gd name="connsiteY5" fmla="*/ 6140370 h 6858000"/>
              <a:gd name="connsiteX6" fmla="*/ 2227 w 5376297"/>
              <a:gd name="connsiteY6" fmla="*/ 763928 h 6858000"/>
              <a:gd name="connsiteX0" fmla="*/ 2227 w 5376297"/>
              <a:gd name="connsiteY0" fmla="*/ 763928 h 6863787"/>
              <a:gd name="connsiteX1" fmla="*/ 1923183 w 5376297"/>
              <a:gd name="connsiteY1" fmla="*/ 1 h 6863787"/>
              <a:gd name="connsiteX2" fmla="*/ 5376297 w 5376297"/>
              <a:gd name="connsiteY2" fmla="*/ 0 h 6863787"/>
              <a:gd name="connsiteX3" fmla="*/ 5376297 w 5376297"/>
              <a:gd name="connsiteY3" fmla="*/ 6858000 h 6863787"/>
              <a:gd name="connsiteX4" fmla="*/ 1876884 w 5376297"/>
              <a:gd name="connsiteY4" fmla="*/ 6863787 h 6863787"/>
              <a:gd name="connsiteX5" fmla="*/ 2227 w 5376297"/>
              <a:gd name="connsiteY5" fmla="*/ 6140370 h 6863787"/>
              <a:gd name="connsiteX6" fmla="*/ 2227 w 5376297"/>
              <a:gd name="connsiteY6" fmla="*/ 763928 h 6863787"/>
              <a:gd name="connsiteX0" fmla="*/ 11575 w 5374070"/>
              <a:gd name="connsiteY0" fmla="*/ 740779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40779 h 6863787"/>
              <a:gd name="connsiteX0" fmla="*/ 1402 w 5387046"/>
              <a:gd name="connsiteY0" fmla="*/ 752353 h 6863787"/>
              <a:gd name="connsiteX1" fmla="*/ 1933932 w 5387046"/>
              <a:gd name="connsiteY1" fmla="*/ 1 h 6863787"/>
              <a:gd name="connsiteX2" fmla="*/ 5387046 w 5387046"/>
              <a:gd name="connsiteY2" fmla="*/ 0 h 6863787"/>
              <a:gd name="connsiteX3" fmla="*/ 5387046 w 5387046"/>
              <a:gd name="connsiteY3" fmla="*/ 6858000 h 6863787"/>
              <a:gd name="connsiteX4" fmla="*/ 1887633 w 5387046"/>
              <a:gd name="connsiteY4" fmla="*/ 6863787 h 6863787"/>
              <a:gd name="connsiteX5" fmla="*/ 12976 w 5387046"/>
              <a:gd name="connsiteY5" fmla="*/ 6140370 h 6863787"/>
              <a:gd name="connsiteX6" fmla="*/ 1402 w 5387046"/>
              <a:gd name="connsiteY6" fmla="*/ 752353 h 6863787"/>
              <a:gd name="connsiteX0" fmla="*/ 11575 w 5374070"/>
              <a:gd name="connsiteY0" fmla="*/ 763927 h 6863787"/>
              <a:gd name="connsiteX1" fmla="*/ 1920956 w 5374070"/>
              <a:gd name="connsiteY1" fmla="*/ 1 h 6863787"/>
              <a:gd name="connsiteX2" fmla="*/ 5374070 w 5374070"/>
              <a:gd name="connsiteY2" fmla="*/ 0 h 6863787"/>
              <a:gd name="connsiteX3" fmla="*/ 5374070 w 5374070"/>
              <a:gd name="connsiteY3" fmla="*/ 6858000 h 6863787"/>
              <a:gd name="connsiteX4" fmla="*/ 1874657 w 5374070"/>
              <a:gd name="connsiteY4" fmla="*/ 6863787 h 6863787"/>
              <a:gd name="connsiteX5" fmla="*/ 0 w 5374070"/>
              <a:gd name="connsiteY5" fmla="*/ 6140370 h 6863787"/>
              <a:gd name="connsiteX6" fmla="*/ 11575 w 5374070"/>
              <a:gd name="connsiteY6" fmla="*/ 763927 h 6863787"/>
              <a:gd name="connsiteX0" fmla="*/ 2227 w 5376296"/>
              <a:gd name="connsiteY0" fmla="*/ 775501 h 6863787"/>
              <a:gd name="connsiteX1" fmla="*/ 1923182 w 5376296"/>
              <a:gd name="connsiteY1" fmla="*/ 1 h 6863787"/>
              <a:gd name="connsiteX2" fmla="*/ 5376296 w 5376296"/>
              <a:gd name="connsiteY2" fmla="*/ 0 h 6863787"/>
              <a:gd name="connsiteX3" fmla="*/ 5376296 w 5376296"/>
              <a:gd name="connsiteY3" fmla="*/ 6858000 h 6863787"/>
              <a:gd name="connsiteX4" fmla="*/ 1876883 w 5376296"/>
              <a:gd name="connsiteY4" fmla="*/ 6863787 h 6863787"/>
              <a:gd name="connsiteX5" fmla="*/ 2226 w 5376296"/>
              <a:gd name="connsiteY5" fmla="*/ 6140370 h 6863787"/>
              <a:gd name="connsiteX6" fmla="*/ 2227 w 5376296"/>
              <a:gd name="connsiteY6" fmla="*/ 775501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6296" h="6863787">
                <a:moveTo>
                  <a:pt x="2227" y="775501"/>
                </a:moveTo>
                <a:lnTo>
                  <a:pt x="1923182" y="1"/>
                </a:lnTo>
                <a:lnTo>
                  <a:pt x="5376296" y="0"/>
                </a:lnTo>
                <a:lnTo>
                  <a:pt x="5376296" y="6858000"/>
                </a:lnTo>
                <a:lnTo>
                  <a:pt x="1876883" y="6863787"/>
                </a:lnTo>
                <a:lnTo>
                  <a:pt x="2226" y="6140370"/>
                </a:lnTo>
                <a:cubicBezTo>
                  <a:pt x="9943" y="4344365"/>
                  <a:pt x="-5490" y="2571506"/>
                  <a:pt x="2227" y="775501"/>
                </a:cubicBezTo>
                <a:close/>
              </a:path>
            </a:pathLst>
          </a:custGeom>
          <a:solidFill>
            <a:schemeClr val="tx2"/>
          </a:solidFill>
        </p:spPr>
        <p:txBody>
          <a:bodyPr anchor="ctr"/>
          <a:lstStyle>
            <a:lvl1pPr marL="0" indent="0" algn="ctr">
              <a:buNone/>
              <a:defRPr>
                <a:solidFill>
                  <a:schemeClr val="bg1"/>
                </a:solidFill>
              </a:defRPr>
            </a:lvl1pPr>
          </a:lstStyle>
          <a:p>
            <a:r>
              <a:rPr lang="en-US" dirty="0"/>
              <a:t>Click to insert Picture</a:t>
            </a:r>
          </a:p>
        </p:txBody>
      </p:sp>
      <p:sp>
        <p:nvSpPr>
          <p:cNvPr id="12" name="Footer Placeholder 4">
            <a:extLst>
              <a:ext uri="{FF2B5EF4-FFF2-40B4-BE49-F238E27FC236}">
                <a16:creationId xmlns:a16="http://schemas.microsoft.com/office/drawing/2014/main" id="{819921EE-D3AB-6C49-9DC8-3F8A31036F26}"/>
              </a:ext>
            </a:extLst>
          </p:cNvPr>
          <p:cNvSpPr txBox="1">
            <a:spLocks/>
          </p:cNvSpPr>
          <p:nvPr userDrawn="1"/>
        </p:nvSpPr>
        <p:spPr>
          <a:xfrm>
            <a:off x="364207" y="6361558"/>
            <a:ext cx="2721571"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2"/>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2020 SugarCRM, Inc. All rights reserved.</a:t>
            </a:r>
          </a:p>
        </p:txBody>
      </p:sp>
      <p:sp>
        <p:nvSpPr>
          <p:cNvPr id="18" name="Title 1">
            <a:extLst>
              <a:ext uri="{FF2B5EF4-FFF2-40B4-BE49-F238E27FC236}">
                <a16:creationId xmlns:a16="http://schemas.microsoft.com/office/drawing/2014/main" id="{715ADE8B-5B0A-CC4B-BA06-3B4743D6B04E}"/>
              </a:ext>
            </a:extLst>
          </p:cNvPr>
          <p:cNvSpPr>
            <a:spLocks noGrp="1"/>
          </p:cNvSpPr>
          <p:nvPr>
            <p:ph type="title" hasCustomPrompt="1"/>
          </p:nvPr>
        </p:nvSpPr>
        <p:spPr>
          <a:xfrm>
            <a:off x="364207" y="240224"/>
            <a:ext cx="6152831" cy="1221864"/>
          </a:xfrm>
          <a:prstGeom prst="rect">
            <a:avLst/>
          </a:prstGeom>
        </p:spPr>
        <p:txBody>
          <a:bodyPr anchor="ctr">
            <a:normAutofit/>
          </a:bodyPr>
          <a:lstStyle>
            <a:lvl1pPr>
              <a:lnSpc>
                <a:spcPct val="100000"/>
              </a:lnSpc>
              <a:defRPr sz="3600" b="0" i="0">
                <a:solidFill>
                  <a:schemeClr val="accent4"/>
                </a:solidFill>
                <a:latin typeface="Roboto" panose="02000000000000000000" pitchFamily="2" charset="0"/>
                <a:ea typeface="Roboto" panose="02000000000000000000" pitchFamily="2" charset="0"/>
              </a:defRPr>
            </a:lvl1pPr>
          </a:lstStyle>
          <a:p>
            <a:r>
              <a:rPr lang="en-US" dirty="0"/>
              <a:t>Slide Title</a:t>
            </a:r>
          </a:p>
        </p:txBody>
      </p:sp>
      <p:pic>
        <p:nvPicPr>
          <p:cNvPr id="15" name="Picture 14">
            <a:extLst>
              <a:ext uri="{FF2B5EF4-FFF2-40B4-BE49-F238E27FC236}">
                <a16:creationId xmlns:a16="http://schemas.microsoft.com/office/drawing/2014/main" id="{A33EEEB0-2A3E-504A-9D10-7E8432DBD695}"/>
              </a:ext>
            </a:extLst>
          </p:cNvPr>
          <p:cNvPicPr>
            <a:picLocks noChangeAspect="1"/>
          </p:cNvPicPr>
          <p:nvPr userDrawn="1"/>
        </p:nvPicPr>
        <p:blipFill>
          <a:blip r:embed="rId2"/>
          <a:srcRect/>
          <a:stretch/>
        </p:blipFill>
        <p:spPr>
          <a:xfrm>
            <a:off x="0" y="0"/>
            <a:ext cx="254000" cy="6858000"/>
          </a:xfrm>
          <a:prstGeom prst="rect">
            <a:avLst/>
          </a:prstGeom>
        </p:spPr>
      </p:pic>
      <p:sp>
        <p:nvSpPr>
          <p:cNvPr id="17" name="Content Placeholder 2">
            <a:extLst>
              <a:ext uri="{FF2B5EF4-FFF2-40B4-BE49-F238E27FC236}">
                <a16:creationId xmlns:a16="http://schemas.microsoft.com/office/drawing/2014/main" id="{94209979-0AF4-534E-AE7D-C81D516D2C39}"/>
              </a:ext>
            </a:extLst>
          </p:cNvPr>
          <p:cNvSpPr>
            <a:spLocks noGrp="1"/>
          </p:cNvSpPr>
          <p:nvPr>
            <p:ph idx="14"/>
          </p:nvPr>
        </p:nvSpPr>
        <p:spPr>
          <a:xfrm>
            <a:off x="364208" y="1689317"/>
            <a:ext cx="6152829" cy="4535716"/>
          </a:xfrm>
          <a:prstGeom prst="rect">
            <a:avLst/>
          </a:prstGeom>
        </p:spPr>
        <p:txBody>
          <a:bodyPr>
            <a:noAutofit/>
          </a:bodyPr>
          <a:lstStyle>
            <a:lvl1pPr>
              <a:buClr>
                <a:schemeClr val="accent1"/>
              </a:buClr>
              <a:buSzPct val="80000"/>
              <a:defRPr sz="2400" b="0" i="0">
                <a:solidFill>
                  <a:schemeClr val="tx2"/>
                </a:solidFill>
                <a:latin typeface="Titillium" pitchFamily="2" charset="77"/>
              </a:defRPr>
            </a:lvl1pPr>
            <a:lvl2pPr>
              <a:buClr>
                <a:schemeClr val="accent1"/>
              </a:buClr>
              <a:buSzPct val="80000"/>
              <a:defRPr sz="2000" b="0" i="0">
                <a:solidFill>
                  <a:schemeClr val="tx2"/>
                </a:solidFill>
                <a:latin typeface="Titillium" pitchFamily="2" charset="77"/>
              </a:defRPr>
            </a:lvl2pPr>
            <a:lvl3pPr>
              <a:buClr>
                <a:schemeClr val="accent1"/>
              </a:buClr>
              <a:buSzPct val="80000"/>
              <a:defRPr sz="1800" b="0" i="0">
                <a:solidFill>
                  <a:schemeClr val="tx2"/>
                </a:solidFill>
                <a:latin typeface="Titillium" pitchFamily="2" charset="77"/>
              </a:defRPr>
            </a:lvl3pPr>
            <a:lvl4pPr>
              <a:buClr>
                <a:schemeClr val="accent1"/>
              </a:buClr>
              <a:buSzPct val="80000"/>
              <a:defRPr sz="1600" b="0" i="0">
                <a:solidFill>
                  <a:schemeClr val="tx2"/>
                </a:solidFill>
                <a:latin typeface="Titillium" pitchFamily="2" charset="77"/>
              </a:defRPr>
            </a:lvl4pPr>
            <a:lvl5pPr>
              <a:buClr>
                <a:schemeClr val="accent1"/>
              </a:buClr>
              <a:buSzPct val="80000"/>
              <a:defRPr sz="1600" b="0" i="0">
                <a:solidFill>
                  <a:schemeClr val="tx2"/>
                </a:solidFill>
                <a:latin typeface="Titill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8292FF3D-1D4E-C24E-A2B9-AEA2007616D1}"/>
              </a:ext>
            </a:extLst>
          </p:cNvPr>
          <p:cNvSpPr>
            <a:spLocks noGrp="1"/>
          </p:cNvSpPr>
          <p:nvPr>
            <p:ph type="sldNum" sz="quarter" idx="12"/>
          </p:nvPr>
        </p:nvSpPr>
        <p:spPr>
          <a:xfrm>
            <a:off x="11527419" y="6361558"/>
            <a:ext cx="451415" cy="365125"/>
          </a:xfrm>
          <a:prstGeom prst="rect">
            <a:avLst/>
          </a:prstGeom>
        </p:spPr>
        <p:txBody>
          <a:bodyPr anchor="ctr"/>
          <a:lstStyle>
            <a:lvl1pPr algn="ctr">
              <a:defRPr sz="900" b="0" i="0">
                <a:solidFill>
                  <a:schemeClr val="bg1"/>
                </a:solidFill>
                <a:latin typeface="Titillium" pitchFamily="2" charset="77"/>
              </a:defRPr>
            </a:lvl1pPr>
          </a:lstStyle>
          <a:p>
            <a:fld id="{E6CEF964-F739-A543-9382-0898C4DCBAD3}" type="slidenum">
              <a:rPr lang="en-US" smtClean="0"/>
              <a:pPr/>
              <a:t>‹#›</a:t>
            </a:fld>
            <a:endParaRPr lang="en-US" dirty="0"/>
          </a:p>
        </p:txBody>
      </p:sp>
    </p:spTree>
    <p:extLst>
      <p:ext uri="{BB962C8B-B14F-4D97-AF65-F5344CB8AC3E}">
        <p14:creationId xmlns:p14="http://schemas.microsoft.com/office/powerpoint/2010/main" val="2497345833"/>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75671352"/>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 id="2147483724" r:id="rId59"/>
    <p:sldLayoutId id="2147483725" r:id="rId60"/>
    <p:sldLayoutId id="2147483726" r:id="rId61"/>
    <p:sldLayoutId id="2147483727" r:id="rId62"/>
    <p:sldLayoutId id="2147483728" r:id="rId63"/>
    <p:sldLayoutId id="2147483729" r:id="rId64"/>
    <p:sldLayoutId id="2147483730" r:id="rId65"/>
    <p:sldLayoutId id="2147483731" r:id="rId66"/>
    <p:sldLayoutId id="2147483732" r:id="rId67"/>
    <p:sldLayoutId id="2147483733" r:id="rId68"/>
    <p:sldLayoutId id="2147483734" r:id="rId69"/>
    <p:sldLayoutId id="2147483735" r:id="rId70"/>
    <p:sldLayoutId id="2147483736" r:id="rId71"/>
    <p:sldLayoutId id="2147483737" r:id="rId72"/>
    <p:sldLayoutId id="2147483738" r:id="rId73"/>
    <p:sldLayoutId id="2147483739" r:id="rId74"/>
    <p:sldLayoutId id="2147483740" r:id="rId75"/>
    <p:sldLayoutId id="2147483741" r:id="rId76"/>
    <p:sldLayoutId id="2147483742" r:id="rId77"/>
    <p:sldLayoutId id="2147483743" r:id="rId78"/>
    <p:sldLayoutId id="2147483744" r:id="rId79"/>
    <p:sldLayoutId id="2147483745" r:id="rId80"/>
    <p:sldLayoutId id="2147483746" r:id="rId81"/>
    <p:sldLayoutId id="2147483747" r:id="rId82"/>
    <p:sldLayoutId id="2147483748" r:id="rId83"/>
    <p:sldLayoutId id="2147483749" r:id="rId84"/>
    <p:sldLayoutId id="2147483750" r:id="rId85"/>
    <p:sldLayoutId id="2147483751" r:id="rId86"/>
    <p:sldLayoutId id="2147483752" r:id="rId87"/>
    <p:sldLayoutId id="2147483753" r:id="rId88"/>
    <p:sldLayoutId id="2147483754" r:id="rId89"/>
    <p:sldLayoutId id="2147483755" r:id="rId90"/>
    <p:sldLayoutId id="2147483756" r:id="rId91"/>
    <p:sldLayoutId id="2147483757" r:id="rId92"/>
    <p:sldLayoutId id="2147483758" r:id="rId93"/>
    <p:sldLayoutId id="2147483759" r:id="rId94"/>
    <p:sldLayoutId id="2147483760" r:id="rId95"/>
    <p:sldLayoutId id="2147483761" r:id="rId96"/>
    <p:sldLayoutId id="2147483762" r:id="rId97"/>
    <p:sldLayoutId id="2147483763" r:id="rId98"/>
    <p:sldLayoutId id="2147483764" r:id="rId99"/>
    <p:sldLayoutId id="2147483765" r:id="rId100"/>
    <p:sldLayoutId id="2147483766" r:id="rId101"/>
    <p:sldLayoutId id="2147483767" r:id="rId102"/>
    <p:sldLayoutId id="2147483768" r:id="rId103"/>
    <p:sldLayoutId id="2147483769" r:id="rId104"/>
    <p:sldLayoutId id="2147483770" r:id="rId105"/>
    <p:sldLayoutId id="2147483771" r:id="rId106"/>
    <p:sldLayoutId id="2147483772" r:id="rId107"/>
    <p:sldLayoutId id="2147483773" r:id="rId108"/>
    <p:sldLayoutId id="2147483774" r:id="rId109"/>
    <p:sldLayoutId id="2147483775" r:id="rId110"/>
    <p:sldLayoutId id="2147483776" r:id="rId111"/>
    <p:sldLayoutId id="2147483777" r:id="rId112"/>
    <p:sldLayoutId id="2147483778" r:id="rId113"/>
    <p:sldLayoutId id="2147483779" r:id="rId114"/>
    <p:sldLayoutId id="2147483780" r:id="rId115"/>
    <p:sldLayoutId id="2147483781" r:id="rId116"/>
    <p:sldLayoutId id="2147483782" r:id="rId117"/>
    <p:sldLayoutId id="2147483783" r:id="rId118"/>
    <p:sldLayoutId id="2147483784" r:id="rId119"/>
    <p:sldLayoutId id="2147483785" r:id="rId120"/>
    <p:sldLayoutId id="2147483786" r:id="rId121"/>
    <p:sldLayoutId id="2147483787" r:id="rId122"/>
    <p:sldLayoutId id="2147483788" r:id="rId123"/>
    <p:sldLayoutId id="2147483789" r:id="rId124"/>
    <p:sldLayoutId id="2147483790" r:id="rId125"/>
    <p:sldLayoutId id="2147483791" r:id="rId126"/>
    <p:sldLayoutId id="2147483792" r:id="rId127"/>
    <p:sldLayoutId id="2147483793" r:id="rId128"/>
    <p:sldLayoutId id="2147483794" r:id="rId129"/>
    <p:sldLayoutId id="2147483795" r:id="rId130"/>
    <p:sldLayoutId id="2147483796" r:id="rId131"/>
    <p:sldLayoutId id="2147483797" r:id="rId132"/>
    <p:sldLayoutId id="2147483798" r:id="rId133"/>
    <p:sldLayoutId id="2147483799" r:id="rId134"/>
    <p:sldLayoutId id="2147483800" r:id="rId135"/>
    <p:sldLayoutId id="2147483801" r:id="rId136"/>
    <p:sldLayoutId id="2147483802" r:id="rId137"/>
    <p:sldLayoutId id="2147483803" r:id="rId138"/>
    <p:sldLayoutId id="2147483804" r:id="rId139"/>
    <p:sldLayoutId id="2147483805" r:id="rId140"/>
    <p:sldLayoutId id="2147483806" r:id="rId141"/>
    <p:sldLayoutId id="2147483807" r:id="rId142"/>
    <p:sldLayoutId id="2147483808" r:id="rId143"/>
    <p:sldLayoutId id="2147483809" r:id="rId144"/>
    <p:sldLayoutId id="2147483810" r:id="rId145"/>
    <p:sldLayoutId id="2147483811" r:id="rId146"/>
    <p:sldLayoutId id="2147483812" r:id="rId147"/>
    <p:sldLayoutId id="2147483813" r:id="rId148"/>
    <p:sldLayoutId id="2147483814" r:id="rId149"/>
    <p:sldLayoutId id="2147483815" r:id="rId150"/>
    <p:sldLayoutId id="2147483816" r:id="rId151"/>
    <p:sldLayoutId id="2147483817" r:id="rId152"/>
    <p:sldLayoutId id="2147483818" r:id="rId153"/>
    <p:sldLayoutId id="2147483819" r:id="rId154"/>
    <p:sldLayoutId id="2147483820" r:id="rId155"/>
    <p:sldLayoutId id="2147483821" r:id="rId156"/>
    <p:sldLayoutId id="2147483822" r:id="rId157"/>
    <p:sldLayoutId id="2147483823" r:id="rId158"/>
    <p:sldLayoutId id="2147483824" r:id="rId159"/>
    <p:sldLayoutId id="2147483825" r:id="rId160"/>
    <p:sldLayoutId id="2147483826" r:id="rId161"/>
    <p:sldLayoutId id="2147483827" r:id="rId162"/>
    <p:sldLayoutId id="2147483828" r:id="rId16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ugarcrm.com/servi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AB53E-26C9-7D43-85D8-5EA5BD012E41}"/>
              </a:ext>
            </a:extLst>
          </p:cNvPr>
          <p:cNvSpPr>
            <a:spLocks noGrp="1"/>
          </p:cNvSpPr>
          <p:nvPr>
            <p:ph type="body" idx="2"/>
          </p:nvPr>
        </p:nvSpPr>
        <p:spPr>
          <a:xfrm>
            <a:off x="645115" y="2082403"/>
            <a:ext cx="7343699" cy="385445"/>
          </a:xfrm>
        </p:spPr>
        <p:txBody>
          <a:bodyPr/>
          <a:lstStyle/>
          <a:p>
            <a:r>
              <a:rPr lang="en-US" dirty="0"/>
              <a:t>A Great CRM Starts with Great Data</a:t>
            </a:r>
          </a:p>
        </p:txBody>
      </p:sp>
      <p:sp>
        <p:nvSpPr>
          <p:cNvPr id="4" name="Text Placeholder 3">
            <a:extLst>
              <a:ext uri="{FF2B5EF4-FFF2-40B4-BE49-F238E27FC236}">
                <a16:creationId xmlns:a16="http://schemas.microsoft.com/office/drawing/2014/main" id="{242E2B96-60C9-124B-840F-E3B090E43DD2}"/>
              </a:ext>
            </a:extLst>
          </p:cNvPr>
          <p:cNvSpPr>
            <a:spLocks noGrp="1"/>
          </p:cNvSpPr>
          <p:nvPr>
            <p:ph type="body" idx="3"/>
          </p:nvPr>
        </p:nvSpPr>
        <p:spPr/>
        <p:txBody>
          <a:bodyPr/>
          <a:lstStyle/>
          <a:p>
            <a:pPr>
              <a:lnSpc>
                <a:spcPct val="100000"/>
              </a:lnSpc>
            </a:pPr>
            <a:r>
              <a:rPr lang="en-US" dirty="0"/>
              <a:t>Michael </a:t>
            </a:r>
            <a:r>
              <a:rPr lang="en-US" dirty="0" err="1"/>
              <a:t>Baecker</a:t>
            </a:r>
            <a:endParaRPr lang="en-US" dirty="0"/>
          </a:p>
          <a:p>
            <a:pPr>
              <a:lnSpc>
                <a:spcPct val="100000"/>
              </a:lnSpc>
            </a:pPr>
            <a:r>
              <a:rPr lang="en-US" sz="1200" dirty="0" err="1"/>
              <a:t>mbaecker@sugarcrm.com</a:t>
            </a:r>
            <a:endParaRPr lang="en-US" sz="1200" dirty="0"/>
          </a:p>
          <a:p>
            <a:endParaRPr lang="en-US" dirty="0"/>
          </a:p>
        </p:txBody>
      </p:sp>
      <p:sp>
        <p:nvSpPr>
          <p:cNvPr id="5" name="Text Placeholder 4">
            <a:extLst>
              <a:ext uri="{FF2B5EF4-FFF2-40B4-BE49-F238E27FC236}">
                <a16:creationId xmlns:a16="http://schemas.microsoft.com/office/drawing/2014/main" id="{CAFA704C-4038-A340-867D-5539665ABC63}"/>
              </a:ext>
            </a:extLst>
          </p:cNvPr>
          <p:cNvSpPr>
            <a:spLocks noGrp="1"/>
          </p:cNvSpPr>
          <p:nvPr>
            <p:ph type="body" idx="4"/>
          </p:nvPr>
        </p:nvSpPr>
        <p:spPr/>
        <p:txBody>
          <a:bodyPr/>
          <a:lstStyle/>
          <a:p>
            <a:r>
              <a:rPr lang="en-US" dirty="0"/>
              <a:t>Sugar Professional Services</a:t>
            </a:r>
          </a:p>
        </p:txBody>
      </p:sp>
      <p:sp>
        <p:nvSpPr>
          <p:cNvPr id="6" name="Title 5">
            <a:extLst>
              <a:ext uri="{FF2B5EF4-FFF2-40B4-BE49-F238E27FC236}">
                <a16:creationId xmlns:a16="http://schemas.microsoft.com/office/drawing/2014/main" id="{6E59F983-DD23-CB4B-B221-8E295EAF71C4}"/>
              </a:ext>
            </a:extLst>
          </p:cNvPr>
          <p:cNvSpPr>
            <a:spLocks noGrp="1"/>
          </p:cNvSpPr>
          <p:nvPr>
            <p:ph type="ctrTitle"/>
          </p:nvPr>
        </p:nvSpPr>
        <p:spPr/>
        <p:txBody>
          <a:bodyPr/>
          <a:lstStyle/>
          <a:p>
            <a:r>
              <a:rPr lang="en-US" dirty="0"/>
              <a:t>Data Quality</a:t>
            </a:r>
          </a:p>
        </p:txBody>
      </p:sp>
    </p:spTree>
    <p:extLst>
      <p:ext uri="{BB962C8B-B14F-4D97-AF65-F5344CB8AC3E}">
        <p14:creationId xmlns:p14="http://schemas.microsoft.com/office/powerpoint/2010/main" val="359783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601EA7-665C-ED40-8580-8E59EFF9FF76}"/>
              </a:ext>
            </a:extLst>
          </p:cNvPr>
          <p:cNvSpPr>
            <a:spLocks noGrp="1"/>
          </p:cNvSpPr>
          <p:nvPr>
            <p:ph type="body" idx="1"/>
          </p:nvPr>
        </p:nvSpPr>
        <p:spPr>
          <a:xfrm>
            <a:off x="364207" y="1708281"/>
            <a:ext cx="5362417" cy="4535716"/>
          </a:xfrm>
        </p:spPr>
        <p:txBody>
          <a:bodyPr/>
          <a:lstStyle/>
          <a:p>
            <a:r>
              <a:rPr lang="en-US" sz="2000" dirty="0">
                <a:latin typeface="Titillium Web" pitchFamily="2" charset="77"/>
              </a:rPr>
              <a:t>To avoid the worst-case, “garbage in, garbage out” scenario with your CRM data, you need to focus on streamlining the process for your end-users</a:t>
            </a:r>
          </a:p>
          <a:p>
            <a:r>
              <a:rPr lang="en-US" sz="2000" dirty="0">
                <a:latin typeface="Titillium Web" pitchFamily="2" charset="77"/>
              </a:rPr>
              <a:t>If you follow the following 6 CRM data management best practices listed here, you will see more people using your CRM, and using it well</a:t>
            </a:r>
          </a:p>
        </p:txBody>
      </p:sp>
      <p:sp>
        <p:nvSpPr>
          <p:cNvPr id="7" name="Title 6">
            <a:extLst>
              <a:ext uri="{FF2B5EF4-FFF2-40B4-BE49-F238E27FC236}">
                <a16:creationId xmlns:a16="http://schemas.microsoft.com/office/drawing/2014/main" id="{9082E2AC-749E-4647-9051-1E9BC603F751}"/>
              </a:ext>
            </a:extLst>
          </p:cNvPr>
          <p:cNvSpPr>
            <a:spLocks noGrp="1"/>
          </p:cNvSpPr>
          <p:nvPr>
            <p:ph type="title"/>
          </p:nvPr>
        </p:nvSpPr>
        <p:spPr/>
        <p:txBody>
          <a:bodyPr/>
          <a:lstStyle/>
          <a:p>
            <a:r>
              <a:rPr lang="en-US" dirty="0"/>
              <a:t>Six Ways to Improve Data Quality</a:t>
            </a:r>
          </a:p>
        </p:txBody>
      </p:sp>
      <p:sp>
        <p:nvSpPr>
          <p:cNvPr id="10" name="Freeform 9">
            <a:extLst>
              <a:ext uri="{FF2B5EF4-FFF2-40B4-BE49-F238E27FC236}">
                <a16:creationId xmlns:a16="http://schemas.microsoft.com/office/drawing/2014/main" id="{56DB11CE-A2CA-1B49-94CE-46EE0402A5E8}"/>
              </a:ext>
            </a:extLst>
          </p:cNvPr>
          <p:cNvSpPr>
            <a:spLocks noEditPoints="1"/>
          </p:cNvSpPr>
          <p:nvPr/>
        </p:nvSpPr>
        <p:spPr bwMode="auto">
          <a:xfrm>
            <a:off x="7420039" y="1852535"/>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11" name="Freeform 10">
            <a:extLst>
              <a:ext uri="{FF2B5EF4-FFF2-40B4-BE49-F238E27FC236}">
                <a16:creationId xmlns:a16="http://schemas.microsoft.com/office/drawing/2014/main" id="{30E076DC-A902-A64C-A256-3FF408A8C535}"/>
              </a:ext>
            </a:extLst>
          </p:cNvPr>
          <p:cNvSpPr>
            <a:spLocks noEditPoints="1"/>
          </p:cNvSpPr>
          <p:nvPr/>
        </p:nvSpPr>
        <p:spPr bwMode="auto">
          <a:xfrm>
            <a:off x="7420039" y="2416541"/>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12" name="Freeform 11">
            <a:extLst>
              <a:ext uri="{FF2B5EF4-FFF2-40B4-BE49-F238E27FC236}">
                <a16:creationId xmlns:a16="http://schemas.microsoft.com/office/drawing/2014/main" id="{767C3EE4-FF2C-E34F-9426-25D7F9DBB52A}"/>
              </a:ext>
            </a:extLst>
          </p:cNvPr>
          <p:cNvSpPr>
            <a:spLocks noEditPoints="1"/>
          </p:cNvSpPr>
          <p:nvPr/>
        </p:nvSpPr>
        <p:spPr bwMode="auto">
          <a:xfrm>
            <a:off x="7420039" y="2980547"/>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13" name="Freeform 12">
            <a:extLst>
              <a:ext uri="{FF2B5EF4-FFF2-40B4-BE49-F238E27FC236}">
                <a16:creationId xmlns:a16="http://schemas.microsoft.com/office/drawing/2014/main" id="{EE00B163-0D0A-AF44-9A12-76A9CE64BA39}"/>
              </a:ext>
            </a:extLst>
          </p:cNvPr>
          <p:cNvSpPr>
            <a:spLocks noEditPoints="1"/>
          </p:cNvSpPr>
          <p:nvPr/>
        </p:nvSpPr>
        <p:spPr bwMode="auto">
          <a:xfrm>
            <a:off x="7420039" y="3544553"/>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14" name="Inhaltsplatzhalter 4">
            <a:extLst>
              <a:ext uri="{FF2B5EF4-FFF2-40B4-BE49-F238E27FC236}">
                <a16:creationId xmlns:a16="http://schemas.microsoft.com/office/drawing/2014/main" id="{ED7D53E2-EAC3-5A48-B38B-3591CF612DE0}"/>
              </a:ext>
            </a:extLst>
          </p:cNvPr>
          <p:cNvSpPr txBox="1">
            <a:spLocks/>
          </p:cNvSpPr>
          <p:nvPr/>
        </p:nvSpPr>
        <p:spPr>
          <a:xfrm>
            <a:off x="7907720" y="1948329"/>
            <a:ext cx="333916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1"/>
                </a:solidFill>
                <a:latin typeface="Titillium Web" pitchFamily="2" charset="77"/>
              </a:rPr>
              <a:t>AUTOMATED DATA AUGMENTATION</a:t>
            </a:r>
            <a:endParaRPr lang="en-US" sz="1200" dirty="0">
              <a:solidFill>
                <a:schemeClr val="bg1">
                  <a:lumMod val="65000"/>
                </a:schemeClr>
              </a:solidFill>
              <a:latin typeface="Titillium Web" pitchFamily="2" charset="77"/>
            </a:endParaRPr>
          </a:p>
        </p:txBody>
      </p:sp>
      <p:sp>
        <p:nvSpPr>
          <p:cNvPr id="15" name="Inhaltsplatzhalter 4">
            <a:extLst>
              <a:ext uri="{FF2B5EF4-FFF2-40B4-BE49-F238E27FC236}">
                <a16:creationId xmlns:a16="http://schemas.microsoft.com/office/drawing/2014/main" id="{4666D7E7-5092-5A49-8742-AC22F02B036C}"/>
              </a:ext>
            </a:extLst>
          </p:cNvPr>
          <p:cNvSpPr txBox="1">
            <a:spLocks/>
          </p:cNvSpPr>
          <p:nvPr/>
        </p:nvSpPr>
        <p:spPr>
          <a:xfrm>
            <a:off x="7907720" y="2508866"/>
            <a:ext cx="333916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2"/>
                </a:solidFill>
                <a:latin typeface="Titillium Web" pitchFamily="2" charset="77"/>
              </a:rPr>
              <a:t>DATA RESPONSIBILITY</a:t>
            </a:r>
            <a:endParaRPr lang="en-US" sz="1200" dirty="0">
              <a:solidFill>
                <a:schemeClr val="bg1">
                  <a:lumMod val="65000"/>
                </a:schemeClr>
              </a:solidFill>
              <a:latin typeface="Titillium Web" pitchFamily="2" charset="77"/>
            </a:endParaRPr>
          </a:p>
        </p:txBody>
      </p:sp>
      <p:sp>
        <p:nvSpPr>
          <p:cNvPr id="16" name="Inhaltsplatzhalter 4">
            <a:extLst>
              <a:ext uri="{FF2B5EF4-FFF2-40B4-BE49-F238E27FC236}">
                <a16:creationId xmlns:a16="http://schemas.microsoft.com/office/drawing/2014/main" id="{4AA407D5-3B57-BE4D-B48D-7E82BF006499}"/>
              </a:ext>
            </a:extLst>
          </p:cNvPr>
          <p:cNvSpPr txBox="1">
            <a:spLocks/>
          </p:cNvSpPr>
          <p:nvPr/>
        </p:nvSpPr>
        <p:spPr>
          <a:xfrm>
            <a:off x="7907720" y="3069403"/>
            <a:ext cx="333916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3"/>
                </a:solidFill>
                <a:latin typeface="Titillium Web" pitchFamily="2" charset="77"/>
              </a:rPr>
              <a:t>REQUIRED FIELDS</a:t>
            </a:r>
            <a:endParaRPr lang="en-US" sz="1200" dirty="0">
              <a:solidFill>
                <a:schemeClr val="bg1">
                  <a:lumMod val="65000"/>
                </a:schemeClr>
              </a:solidFill>
              <a:latin typeface="Titillium Web" pitchFamily="2" charset="77"/>
            </a:endParaRPr>
          </a:p>
        </p:txBody>
      </p:sp>
      <p:sp>
        <p:nvSpPr>
          <p:cNvPr id="17" name="Inhaltsplatzhalter 4">
            <a:extLst>
              <a:ext uri="{FF2B5EF4-FFF2-40B4-BE49-F238E27FC236}">
                <a16:creationId xmlns:a16="http://schemas.microsoft.com/office/drawing/2014/main" id="{F0870624-BD4E-D74C-8316-86759781BADB}"/>
              </a:ext>
            </a:extLst>
          </p:cNvPr>
          <p:cNvSpPr txBox="1">
            <a:spLocks/>
          </p:cNvSpPr>
          <p:nvPr/>
        </p:nvSpPr>
        <p:spPr>
          <a:xfrm>
            <a:off x="7907720" y="3629940"/>
            <a:ext cx="333916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4"/>
                </a:solidFill>
                <a:latin typeface="Titillium Web" pitchFamily="2" charset="77"/>
              </a:rPr>
              <a:t>CLEANUP INITIATIVES</a:t>
            </a:r>
            <a:endParaRPr lang="en-US" sz="1200" dirty="0">
              <a:solidFill>
                <a:schemeClr val="bg1">
                  <a:lumMod val="65000"/>
                </a:schemeClr>
              </a:solidFill>
              <a:latin typeface="Titillium Web" pitchFamily="2" charset="77"/>
            </a:endParaRPr>
          </a:p>
        </p:txBody>
      </p:sp>
      <p:sp>
        <p:nvSpPr>
          <p:cNvPr id="18" name="Freeform 20">
            <a:extLst>
              <a:ext uri="{FF2B5EF4-FFF2-40B4-BE49-F238E27FC236}">
                <a16:creationId xmlns:a16="http://schemas.microsoft.com/office/drawing/2014/main" id="{6066BD08-B008-E245-9898-37EBC1EBBE62}"/>
              </a:ext>
            </a:extLst>
          </p:cNvPr>
          <p:cNvSpPr>
            <a:spLocks noEditPoints="1"/>
          </p:cNvSpPr>
          <p:nvPr/>
        </p:nvSpPr>
        <p:spPr bwMode="auto">
          <a:xfrm>
            <a:off x="7420039" y="4108559"/>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19" name="Inhaltsplatzhalter 4">
            <a:extLst>
              <a:ext uri="{FF2B5EF4-FFF2-40B4-BE49-F238E27FC236}">
                <a16:creationId xmlns:a16="http://schemas.microsoft.com/office/drawing/2014/main" id="{65E761B6-9269-0C44-ACB9-001ACE5C1696}"/>
              </a:ext>
            </a:extLst>
          </p:cNvPr>
          <p:cNvSpPr txBox="1">
            <a:spLocks/>
          </p:cNvSpPr>
          <p:nvPr/>
        </p:nvSpPr>
        <p:spPr>
          <a:xfrm>
            <a:off x="7907720" y="4190477"/>
            <a:ext cx="333916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5"/>
                </a:solidFill>
                <a:latin typeface="Titillium Web" pitchFamily="2" charset="77"/>
              </a:rPr>
              <a:t>STANDARDIZATION</a:t>
            </a:r>
            <a:endParaRPr lang="en-US" sz="1200" dirty="0">
              <a:solidFill>
                <a:schemeClr val="accent5"/>
              </a:solidFill>
              <a:latin typeface="Titillium Web" pitchFamily="2" charset="77"/>
            </a:endParaRPr>
          </a:p>
        </p:txBody>
      </p:sp>
      <p:sp>
        <p:nvSpPr>
          <p:cNvPr id="20" name="Freeform 20">
            <a:extLst>
              <a:ext uri="{FF2B5EF4-FFF2-40B4-BE49-F238E27FC236}">
                <a16:creationId xmlns:a16="http://schemas.microsoft.com/office/drawing/2014/main" id="{1AFEB06A-9EF9-384B-A4DB-061A15F35161}"/>
              </a:ext>
            </a:extLst>
          </p:cNvPr>
          <p:cNvSpPr>
            <a:spLocks noEditPoints="1"/>
          </p:cNvSpPr>
          <p:nvPr/>
        </p:nvSpPr>
        <p:spPr bwMode="auto">
          <a:xfrm>
            <a:off x="7420039" y="4672567"/>
            <a:ext cx="371924" cy="369287"/>
          </a:xfrm>
          <a:custGeom>
            <a:avLst/>
            <a:gdLst>
              <a:gd name="T0" fmla="*/ 2467 w 3380"/>
              <a:gd name="T1" fmla="*/ 933 h 3357"/>
              <a:gd name="T2" fmla="*/ 1413 w 3380"/>
              <a:gd name="T3" fmla="*/ 2007 h 3357"/>
              <a:gd name="T4" fmla="*/ 1372 w 3380"/>
              <a:gd name="T5" fmla="*/ 2015 h 3357"/>
              <a:gd name="T6" fmla="*/ 929 w 3380"/>
              <a:gd name="T7" fmla="*/ 1549 h 3357"/>
              <a:gd name="T8" fmla="*/ 875 w 3380"/>
              <a:gd name="T9" fmla="*/ 1525 h 3357"/>
              <a:gd name="T10" fmla="*/ 821 w 3380"/>
              <a:gd name="T11" fmla="*/ 1549 h 3357"/>
              <a:gd name="T12" fmla="*/ 697 w 3380"/>
              <a:gd name="T13" fmla="*/ 1683 h 3357"/>
              <a:gd name="T14" fmla="*/ 692 w 3380"/>
              <a:gd name="T15" fmla="*/ 1721 h 3357"/>
              <a:gd name="T16" fmla="*/ 714 w 3380"/>
              <a:gd name="T17" fmla="*/ 1763 h 3357"/>
              <a:gd name="T18" fmla="*/ 1337 w 3380"/>
              <a:gd name="T19" fmla="*/ 2429 h 3357"/>
              <a:gd name="T20" fmla="*/ 1382 w 3380"/>
              <a:gd name="T21" fmla="*/ 2442 h 3357"/>
              <a:gd name="T22" fmla="*/ 1424 w 3380"/>
              <a:gd name="T23" fmla="*/ 2429 h 3357"/>
              <a:gd name="T24" fmla="*/ 2677 w 3380"/>
              <a:gd name="T25" fmla="*/ 1138 h 3357"/>
              <a:gd name="T26" fmla="*/ 2687 w 3380"/>
              <a:gd name="T27" fmla="*/ 1093 h 3357"/>
              <a:gd name="T28" fmla="*/ 2666 w 3380"/>
              <a:gd name="T29" fmla="*/ 1053 h 3357"/>
              <a:gd name="T30" fmla="*/ 2523 w 3380"/>
              <a:gd name="T31" fmla="*/ 926 h 3357"/>
              <a:gd name="T32" fmla="*/ 1797 w 3380"/>
              <a:gd name="T33" fmla="*/ 3 h 3357"/>
              <a:gd name="T34" fmla="*/ 2107 w 3380"/>
              <a:gd name="T35" fmla="*/ 51 h 3357"/>
              <a:gd name="T36" fmla="*/ 2396 w 3380"/>
              <a:gd name="T37" fmla="*/ 152 h 3357"/>
              <a:gd name="T38" fmla="*/ 2657 w 3380"/>
              <a:gd name="T39" fmla="*/ 300 h 3357"/>
              <a:gd name="T40" fmla="*/ 2886 w 3380"/>
              <a:gd name="T41" fmla="*/ 491 h 3357"/>
              <a:gd name="T42" fmla="*/ 3078 w 3380"/>
              <a:gd name="T43" fmla="*/ 718 h 3357"/>
              <a:gd name="T44" fmla="*/ 3227 w 3380"/>
              <a:gd name="T45" fmla="*/ 978 h 3357"/>
              <a:gd name="T46" fmla="*/ 3328 w 3380"/>
              <a:gd name="T47" fmla="*/ 1265 h 3357"/>
              <a:gd name="T48" fmla="*/ 3376 w 3380"/>
              <a:gd name="T49" fmla="*/ 1573 h 3357"/>
              <a:gd name="T50" fmla="*/ 3367 w 3380"/>
              <a:gd name="T51" fmla="*/ 1890 h 3357"/>
              <a:gd name="T52" fmla="*/ 3300 w 3380"/>
              <a:gd name="T53" fmla="*/ 2192 h 3357"/>
              <a:gd name="T54" fmla="*/ 3183 w 3380"/>
              <a:gd name="T55" fmla="*/ 2470 h 3357"/>
              <a:gd name="T56" fmla="*/ 3018 w 3380"/>
              <a:gd name="T57" fmla="*/ 2719 h 3357"/>
              <a:gd name="T58" fmla="*/ 2813 w 3380"/>
              <a:gd name="T59" fmla="*/ 2935 h 3357"/>
              <a:gd name="T60" fmla="*/ 2573 w 3380"/>
              <a:gd name="T61" fmla="*/ 3111 h 3357"/>
              <a:gd name="T62" fmla="*/ 2302 w 3380"/>
              <a:gd name="T63" fmla="*/ 3245 h 3357"/>
              <a:gd name="T64" fmla="*/ 2006 w 3380"/>
              <a:gd name="T65" fmla="*/ 3328 h 3357"/>
              <a:gd name="T66" fmla="*/ 1690 w 3380"/>
              <a:gd name="T67" fmla="*/ 3357 h 3357"/>
              <a:gd name="T68" fmla="*/ 1374 w 3380"/>
              <a:gd name="T69" fmla="*/ 3328 h 3357"/>
              <a:gd name="T70" fmla="*/ 1078 w 3380"/>
              <a:gd name="T71" fmla="*/ 3245 h 3357"/>
              <a:gd name="T72" fmla="*/ 806 w 3380"/>
              <a:gd name="T73" fmla="*/ 3111 h 3357"/>
              <a:gd name="T74" fmla="*/ 565 w 3380"/>
              <a:gd name="T75" fmla="*/ 2935 h 3357"/>
              <a:gd name="T76" fmla="*/ 361 w 3380"/>
              <a:gd name="T77" fmla="*/ 2719 h 3357"/>
              <a:gd name="T78" fmla="*/ 197 w 3380"/>
              <a:gd name="T79" fmla="*/ 2470 h 3357"/>
              <a:gd name="T80" fmla="*/ 79 w 3380"/>
              <a:gd name="T81" fmla="*/ 2192 h 3357"/>
              <a:gd name="T82" fmla="*/ 13 w 3380"/>
              <a:gd name="T83" fmla="*/ 1890 h 3357"/>
              <a:gd name="T84" fmla="*/ 3 w 3380"/>
              <a:gd name="T85" fmla="*/ 1573 h 3357"/>
              <a:gd name="T86" fmla="*/ 51 w 3380"/>
              <a:gd name="T87" fmla="*/ 1265 h 3357"/>
              <a:gd name="T88" fmla="*/ 152 w 3380"/>
              <a:gd name="T89" fmla="*/ 978 h 3357"/>
              <a:gd name="T90" fmla="*/ 301 w 3380"/>
              <a:gd name="T91" fmla="*/ 718 h 3357"/>
              <a:gd name="T92" fmla="*/ 493 w 3380"/>
              <a:gd name="T93" fmla="*/ 491 h 3357"/>
              <a:gd name="T94" fmla="*/ 722 w 3380"/>
              <a:gd name="T95" fmla="*/ 300 h 3357"/>
              <a:gd name="T96" fmla="*/ 984 w 3380"/>
              <a:gd name="T97" fmla="*/ 152 h 3357"/>
              <a:gd name="T98" fmla="*/ 1273 w 3380"/>
              <a:gd name="T99" fmla="*/ 51 h 3357"/>
              <a:gd name="T100" fmla="*/ 1583 w 3380"/>
              <a:gd name="T10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0" h="3357">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tillium Web" pitchFamily="2" charset="77"/>
            </a:endParaRPr>
          </a:p>
        </p:txBody>
      </p:sp>
      <p:sp>
        <p:nvSpPr>
          <p:cNvPr id="21" name="Inhaltsplatzhalter 4">
            <a:extLst>
              <a:ext uri="{FF2B5EF4-FFF2-40B4-BE49-F238E27FC236}">
                <a16:creationId xmlns:a16="http://schemas.microsoft.com/office/drawing/2014/main" id="{4C1CE275-C52C-B649-8F74-DBD43727FC4A}"/>
              </a:ext>
            </a:extLst>
          </p:cNvPr>
          <p:cNvSpPr txBox="1">
            <a:spLocks/>
          </p:cNvSpPr>
          <p:nvPr/>
        </p:nvSpPr>
        <p:spPr>
          <a:xfrm>
            <a:off x="7907720" y="4751013"/>
            <a:ext cx="3710004" cy="19928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chemeClr val="accent6"/>
                </a:solidFill>
                <a:latin typeface="Titillium Web" pitchFamily="2" charset="77"/>
              </a:rPr>
              <a:t>INTEGRATING DATA FROM OTHER SYSTEMS</a:t>
            </a:r>
            <a:endParaRPr lang="en-US" sz="1200" dirty="0">
              <a:solidFill>
                <a:schemeClr val="accent6"/>
              </a:solidFill>
              <a:latin typeface="Titillium Web" pitchFamily="2" charset="77"/>
            </a:endParaRPr>
          </a:p>
        </p:txBody>
      </p:sp>
    </p:spTree>
    <p:extLst>
      <p:ext uri="{BB962C8B-B14F-4D97-AF65-F5344CB8AC3E}">
        <p14:creationId xmlns:p14="http://schemas.microsoft.com/office/powerpoint/2010/main" val="27609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AEC24-EC6C-0241-9F80-6DC545F821AE}"/>
              </a:ext>
            </a:extLst>
          </p:cNvPr>
          <p:cNvSpPr>
            <a:spLocks noGrp="1"/>
          </p:cNvSpPr>
          <p:nvPr>
            <p:ph type="body" idx="1"/>
          </p:nvPr>
        </p:nvSpPr>
        <p:spPr/>
        <p:txBody>
          <a:bodyPr/>
          <a:lstStyle/>
          <a:p>
            <a:r>
              <a:rPr lang="en-US" dirty="0">
                <a:latin typeface="Titillium Web" pitchFamily="2" charset="77"/>
              </a:rPr>
              <a:t>Using Sugar Hint</a:t>
            </a:r>
          </a:p>
          <a:p>
            <a:pPr lvl="1"/>
            <a:r>
              <a:rPr lang="en-US" dirty="0">
                <a:latin typeface="Titillium Web" pitchFamily="2" charset="77"/>
              </a:rPr>
              <a:t>Hint is a data enrichment service that automatically gathers and analyzes actionable insight from a broad range of social and business data sources by leveraging names and email addresses already stored in Sugar</a:t>
            </a:r>
          </a:p>
          <a:p>
            <a:pPr lvl="1"/>
            <a:r>
              <a:rPr lang="en-US" dirty="0">
                <a:latin typeface="Titillium Web" pitchFamily="2" charset="77"/>
              </a:rPr>
              <a:t>Users can quickly import the enriched data into Sugar with a single click, saving time and eliminating human error</a:t>
            </a:r>
          </a:p>
        </p:txBody>
      </p:sp>
      <p:sp>
        <p:nvSpPr>
          <p:cNvPr id="3" name="Title 2">
            <a:extLst>
              <a:ext uri="{FF2B5EF4-FFF2-40B4-BE49-F238E27FC236}">
                <a16:creationId xmlns:a16="http://schemas.microsoft.com/office/drawing/2014/main" id="{1EC01BBA-8471-E947-A7C2-F9155E66F87A}"/>
              </a:ext>
            </a:extLst>
          </p:cNvPr>
          <p:cNvSpPr>
            <a:spLocks noGrp="1"/>
          </p:cNvSpPr>
          <p:nvPr>
            <p:ph type="title"/>
          </p:nvPr>
        </p:nvSpPr>
        <p:spPr/>
        <p:txBody>
          <a:bodyPr/>
          <a:lstStyle/>
          <a:p>
            <a:r>
              <a:rPr lang="en-US" dirty="0"/>
              <a:t>Automated Data Augmentation</a:t>
            </a:r>
          </a:p>
        </p:txBody>
      </p:sp>
      <p:sp>
        <p:nvSpPr>
          <p:cNvPr id="5" name="Slide Number Placeholder 4">
            <a:extLst>
              <a:ext uri="{FF2B5EF4-FFF2-40B4-BE49-F238E27FC236}">
                <a16:creationId xmlns:a16="http://schemas.microsoft.com/office/drawing/2014/main" id="{377E7776-6DF4-7C49-96EF-00DB6002AE03}"/>
              </a:ext>
            </a:extLst>
          </p:cNvPr>
          <p:cNvSpPr>
            <a:spLocks noGrp="1"/>
          </p:cNvSpPr>
          <p:nvPr>
            <p:ph type="sldNum" idx="12"/>
          </p:nvPr>
        </p:nvSpPr>
        <p:spPr/>
        <p:txBody>
          <a:bodyPr/>
          <a:lstStyle/>
          <a:p>
            <a:fld id="{86CB4B4D-7CA3-9044-876B-883B54F8677D}" type="slidenum">
              <a:rPr lang="de-DE" smtClean="0"/>
              <a:t>3</a:t>
            </a:fld>
            <a:endParaRPr lang="de-DE"/>
          </a:p>
        </p:txBody>
      </p:sp>
      <p:pic>
        <p:nvPicPr>
          <p:cNvPr id="6" name="Picture 5">
            <a:extLst>
              <a:ext uri="{FF2B5EF4-FFF2-40B4-BE49-F238E27FC236}">
                <a16:creationId xmlns:a16="http://schemas.microsoft.com/office/drawing/2014/main" id="{B43CAC47-1D13-3F49-A5D0-4267A8235B0B}"/>
              </a:ext>
            </a:extLst>
          </p:cNvPr>
          <p:cNvPicPr>
            <a:picLocks noChangeAspect="1"/>
          </p:cNvPicPr>
          <p:nvPr/>
        </p:nvPicPr>
        <p:blipFill>
          <a:blip r:embed="rId2"/>
          <a:stretch>
            <a:fillRect/>
          </a:stretch>
        </p:blipFill>
        <p:spPr>
          <a:xfrm>
            <a:off x="8449565" y="1324083"/>
            <a:ext cx="3450322" cy="1725160"/>
          </a:xfrm>
          <a:prstGeom prst="rect">
            <a:avLst/>
          </a:prstGeom>
        </p:spPr>
      </p:pic>
      <p:pic>
        <p:nvPicPr>
          <p:cNvPr id="7" name="Picture 2">
            <a:extLst>
              <a:ext uri="{FF2B5EF4-FFF2-40B4-BE49-F238E27FC236}">
                <a16:creationId xmlns:a16="http://schemas.microsoft.com/office/drawing/2014/main" id="{DC378A06-1980-6A45-A534-F44B7FD91F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28"/>
          <a:stretch/>
        </p:blipFill>
        <p:spPr bwMode="auto">
          <a:xfrm>
            <a:off x="7304245" y="2888855"/>
            <a:ext cx="2290640" cy="2807027"/>
          </a:xfrm>
          <a:prstGeom prst="rect">
            <a:avLst/>
          </a:prstGeom>
          <a:noFill/>
          <a:ln w="12700">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09233-AF53-304F-8B8C-C76F5E95B443}"/>
              </a:ext>
            </a:extLst>
          </p:cNvPr>
          <p:cNvSpPr>
            <a:spLocks noGrp="1"/>
          </p:cNvSpPr>
          <p:nvPr>
            <p:ph type="body" idx="1"/>
          </p:nvPr>
        </p:nvSpPr>
        <p:spPr/>
        <p:txBody>
          <a:bodyPr/>
          <a:lstStyle/>
          <a:p>
            <a:r>
              <a:rPr lang="en-US" sz="2000" dirty="0">
                <a:latin typeface="Titillium Web" pitchFamily="2" charset="77"/>
              </a:rPr>
              <a:t>Make sure the data is assigned to </a:t>
            </a:r>
            <a:r>
              <a:rPr lang="en-US" sz="2000" b="1" dirty="0">
                <a:latin typeface="Titillium Web" pitchFamily="2" charset="77"/>
              </a:rPr>
              <a:t>real</a:t>
            </a:r>
            <a:r>
              <a:rPr lang="en-US" sz="2000" dirty="0">
                <a:latin typeface="Titillium Web" pitchFamily="2" charset="77"/>
              </a:rPr>
              <a:t> people who take responsibility!</a:t>
            </a:r>
          </a:p>
          <a:p>
            <a:pPr lvl="1"/>
            <a:r>
              <a:rPr lang="en-US" sz="1600" b="1" dirty="0">
                <a:latin typeface="Titillium Web" pitchFamily="2" charset="77"/>
              </a:rPr>
              <a:t>Avoid shared logins:</a:t>
            </a:r>
            <a:r>
              <a:rPr lang="en-US" sz="1600" dirty="0">
                <a:latin typeface="Titillium Web" pitchFamily="2" charset="77"/>
              </a:rPr>
              <a:t> when users share credentials, no one feels responsible for the data quality</a:t>
            </a:r>
          </a:p>
          <a:p>
            <a:pPr lvl="1"/>
            <a:r>
              <a:rPr lang="en-US" sz="1600" b="1" dirty="0">
                <a:latin typeface="Titillium Web" pitchFamily="2" charset="77"/>
              </a:rPr>
              <a:t>Use Sugar’s AUDIT TRAIL function: </a:t>
            </a:r>
            <a:r>
              <a:rPr lang="en-US" sz="1600" dirty="0">
                <a:latin typeface="Titillium Web" pitchFamily="2" charset="77"/>
              </a:rPr>
              <a:t>when users access SugarCRM through shared credentials you are unable to determine who did what and no responsibility for the quality is guaranteed. By using individual credentials, you can take advantage of the Audit Trail</a:t>
            </a:r>
          </a:p>
          <a:p>
            <a:pPr lvl="1"/>
            <a:r>
              <a:rPr lang="en-US" sz="1600" b="1" dirty="0">
                <a:latin typeface="Titillium Web" pitchFamily="2" charset="77"/>
              </a:rPr>
              <a:t>Use the “Assigned User” field: </a:t>
            </a:r>
            <a:r>
              <a:rPr lang="en-US" sz="1600" dirty="0">
                <a:latin typeface="Titillium Web" pitchFamily="2" charset="77"/>
              </a:rPr>
              <a:t>when records are assigned to a single owner in SugarCRM, then one person is responsible for the quality and completeness of that record</a:t>
            </a:r>
            <a:endParaRPr lang="en-US" sz="2000" dirty="0">
              <a:latin typeface="Titillium Web" pitchFamily="2" charset="77"/>
            </a:endParaRPr>
          </a:p>
          <a:p>
            <a:endParaRPr lang="en-US" dirty="0"/>
          </a:p>
        </p:txBody>
      </p:sp>
      <p:sp>
        <p:nvSpPr>
          <p:cNvPr id="3" name="Title 2">
            <a:extLst>
              <a:ext uri="{FF2B5EF4-FFF2-40B4-BE49-F238E27FC236}">
                <a16:creationId xmlns:a16="http://schemas.microsoft.com/office/drawing/2014/main" id="{56CECA06-2FAC-E34F-BFC7-179BD9892985}"/>
              </a:ext>
            </a:extLst>
          </p:cNvPr>
          <p:cNvSpPr>
            <a:spLocks noGrp="1"/>
          </p:cNvSpPr>
          <p:nvPr>
            <p:ph type="title"/>
          </p:nvPr>
        </p:nvSpPr>
        <p:spPr/>
        <p:txBody>
          <a:bodyPr/>
          <a:lstStyle/>
          <a:p>
            <a:r>
              <a:rPr lang="en-US" dirty="0"/>
              <a:t>Data Responsibility</a:t>
            </a:r>
          </a:p>
        </p:txBody>
      </p:sp>
      <p:sp>
        <p:nvSpPr>
          <p:cNvPr id="5" name="Slide Number Placeholder 4">
            <a:extLst>
              <a:ext uri="{FF2B5EF4-FFF2-40B4-BE49-F238E27FC236}">
                <a16:creationId xmlns:a16="http://schemas.microsoft.com/office/drawing/2014/main" id="{46C2A3A3-D9EB-FE49-9BF5-CF07CACBB098}"/>
              </a:ext>
            </a:extLst>
          </p:cNvPr>
          <p:cNvSpPr>
            <a:spLocks noGrp="1"/>
          </p:cNvSpPr>
          <p:nvPr>
            <p:ph type="sldNum" idx="12"/>
          </p:nvPr>
        </p:nvSpPr>
        <p:spPr/>
        <p:txBody>
          <a:bodyPr/>
          <a:lstStyle/>
          <a:p>
            <a:fld id="{86CB4B4D-7CA3-9044-876B-883B54F8677D}" type="slidenum">
              <a:rPr lang="de-DE" smtClean="0"/>
              <a:t>4</a:t>
            </a:fld>
            <a:endParaRPr lang="de-DE"/>
          </a:p>
        </p:txBody>
      </p:sp>
      <p:pic>
        <p:nvPicPr>
          <p:cNvPr id="6" name="Picture 5">
            <a:extLst>
              <a:ext uri="{FF2B5EF4-FFF2-40B4-BE49-F238E27FC236}">
                <a16:creationId xmlns:a16="http://schemas.microsoft.com/office/drawing/2014/main" id="{A2438C57-E9AA-9F46-9A83-0DFF1A8600D0}"/>
              </a:ext>
            </a:extLst>
          </p:cNvPr>
          <p:cNvPicPr>
            <a:picLocks noChangeAspect="1"/>
          </p:cNvPicPr>
          <p:nvPr/>
        </p:nvPicPr>
        <p:blipFill rotWithShape="1">
          <a:blip r:embed="rId2"/>
          <a:srcRect t="27592" r="12131" b="1"/>
          <a:stretch/>
        </p:blipFill>
        <p:spPr>
          <a:xfrm>
            <a:off x="5893394" y="1374078"/>
            <a:ext cx="6085440" cy="2789544"/>
          </a:xfrm>
          <a:prstGeom prst="rect">
            <a:avLst/>
          </a:prstGeom>
          <a:ln>
            <a:solidFill>
              <a:schemeClr val="tx1">
                <a:lumMod val="20000"/>
                <a:lumOff val="80000"/>
              </a:schemeClr>
            </a:solidFill>
          </a:ln>
          <a:effectLst>
            <a:innerShdw blurRad="63500" dist="50800" dir="8100000">
              <a:prstClr val="black">
                <a:alpha val="50000"/>
              </a:prstClr>
            </a:innerShdw>
          </a:effectLst>
        </p:spPr>
      </p:pic>
      <p:pic>
        <p:nvPicPr>
          <p:cNvPr id="7" name="Picture 6">
            <a:extLst>
              <a:ext uri="{FF2B5EF4-FFF2-40B4-BE49-F238E27FC236}">
                <a16:creationId xmlns:a16="http://schemas.microsoft.com/office/drawing/2014/main" id="{666A097D-85E8-424C-9704-797EDA33B06C}"/>
              </a:ext>
            </a:extLst>
          </p:cNvPr>
          <p:cNvPicPr>
            <a:picLocks noChangeAspect="1"/>
          </p:cNvPicPr>
          <p:nvPr/>
        </p:nvPicPr>
        <p:blipFill>
          <a:blip r:embed="rId3"/>
          <a:stretch>
            <a:fillRect/>
          </a:stretch>
        </p:blipFill>
        <p:spPr>
          <a:xfrm>
            <a:off x="7387207" y="3677951"/>
            <a:ext cx="4760902" cy="2547082"/>
          </a:xfrm>
          <a:prstGeom prst="rect">
            <a:avLst/>
          </a:prstGeom>
          <a:noFill/>
          <a:ln>
            <a:solidFill>
              <a:schemeClr val="tx1">
                <a:lumMod val="20000"/>
                <a:lumOff val="80000"/>
              </a:schemeClr>
            </a:solidFill>
          </a:ln>
          <a:effectLst>
            <a:innerShdw blurRad="63500" dist="50800" dir="8100000">
              <a:prstClr val="black">
                <a:alpha val="50000"/>
              </a:prstClr>
            </a:innerShdw>
          </a:effectLst>
        </p:spPr>
      </p:pic>
    </p:spTree>
    <p:extLst>
      <p:ext uri="{BB962C8B-B14F-4D97-AF65-F5344CB8AC3E}">
        <p14:creationId xmlns:p14="http://schemas.microsoft.com/office/powerpoint/2010/main" val="333451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50315-A385-3642-B630-E67702F8D87A}"/>
              </a:ext>
            </a:extLst>
          </p:cNvPr>
          <p:cNvSpPr>
            <a:spLocks noGrp="1"/>
          </p:cNvSpPr>
          <p:nvPr>
            <p:ph type="body" idx="1"/>
          </p:nvPr>
        </p:nvSpPr>
        <p:spPr/>
        <p:txBody>
          <a:bodyPr/>
          <a:lstStyle/>
          <a:p>
            <a:r>
              <a:rPr lang="en-DE">
                <a:latin typeface="Titillium Web"/>
                <a:ea typeface="Times New Roman" panose="02020603050405020304" pitchFamily="18" charset="0"/>
                <a:cs typeface="Times New Roman" panose="02020603050405020304" pitchFamily="18" charset="0"/>
              </a:rPr>
              <a:t>In an ideal world, we would not</a:t>
            </a:r>
            <a:r>
              <a:rPr lang="en-US" dirty="0">
                <a:latin typeface="Titillium Web"/>
                <a:ea typeface="Times New Roman" panose="02020603050405020304" pitchFamily="18" charset="0"/>
                <a:cs typeface="Times New Roman" panose="02020603050405020304" pitchFamily="18" charset="0"/>
              </a:rPr>
              <a:t> need</a:t>
            </a:r>
            <a:r>
              <a:rPr lang="en-DE">
                <a:latin typeface="Titillium Web"/>
                <a:ea typeface="Times New Roman" panose="02020603050405020304" pitchFamily="18" charset="0"/>
                <a:cs typeface="Times New Roman" panose="02020603050405020304" pitchFamily="18" charset="0"/>
              </a:rPr>
              <a:t> required fields… </a:t>
            </a:r>
            <a:r>
              <a:rPr lang="en-US" dirty="0">
                <a:latin typeface="Titillium Web"/>
                <a:ea typeface="Times New Roman" panose="02020603050405020304" pitchFamily="18" charset="0"/>
                <a:cs typeface="Times New Roman" panose="02020603050405020304" pitchFamily="18" charset="0"/>
              </a:rPr>
              <a:t>BUT often certain fields</a:t>
            </a:r>
            <a:endParaRPr lang="en-DE"/>
          </a:p>
          <a:p>
            <a:pPr lvl="1"/>
            <a:r>
              <a:rPr lang="en-US" dirty="0">
                <a:latin typeface="Titillium Web"/>
                <a:ea typeface="Times New Roman" panose="02020603050405020304" pitchFamily="18" charset="0"/>
                <a:cs typeface="Times New Roman" panose="02020603050405020304" pitchFamily="18" charset="0"/>
              </a:rPr>
              <a:t>Drive </a:t>
            </a:r>
            <a:r>
              <a:rPr lang="en-DE">
                <a:latin typeface="Titillium Web"/>
                <a:ea typeface="Times New Roman" panose="02020603050405020304" pitchFamily="18" charset="0"/>
                <a:cs typeface="Times New Roman" panose="02020603050405020304" pitchFamily="18" charset="0"/>
              </a:rPr>
              <a:t>processes for automation</a:t>
            </a:r>
            <a:endParaRPr lang="en-US" dirty="0">
              <a:latin typeface="Titillium Web"/>
              <a:ea typeface="Times New Roman" panose="02020603050405020304" pitchFamily="18" charset="0"/>
              <a:cs typeface="Times New Roman" panose="02020603050405020304" pitchFamily="18" charset="0"/>
            </a:endParaRPr>
          </a:p>
          <a:p>
            <a:pPr lvl="1"/>
            <a:r>
              <a:rPr lang="en-US" dirty="0">
                <a:latin typeface="Titillium Web"/>
                <a:ea typeface="Times New Roman" panose="02020603050405020304" pitchFamily="18" charset="0"/>
                <a:cs typeface="Times New Roman" panose="02020603050405020304" pitchFamily="18" charset="0"/>
              </a:rPr>
              <a:t>E</a:t>
            </a:r>
            <a:r>
              <a:rPr lang="en-DE">
                <a:latin typeface="Titillium Web"/>
                <a:ea typeface="Times New Roman" panose="02020603050405020304" pitchFamily="18" charset="0"/>
                <a:cs typeface="Times New Roman" panose="02020603050405020304" pitchFamily="18" charset="0"/>
              </a:rPr>
              <a:t>nable the segmentation for marketing to create target lists</a:t>
            </a:r>
            <a:endParaRPr lang="en-US" dirty="0">
              <a:latin typeface="Titillium Web"/>
              <a:ea typeface="Times New Roman" panose="02020603050405020304" pitchFamily="18" charset="0"/>
              <a:cs typeface="Times New Roman" panose="02020603050405020304" pitchFamily="18" charset="0"/>
            </a:endParaRPr>
          </a:p>
          <a:p>
            <a:pPr lvl="1"/>
            <a:r>
              <a:rPr lang="en-US" dirty="0">
                <a:latin typeface="Titillium Web"/>
                <a:ea typeface="Times New Roman" panose="02020603050405020304" pitchFamily="18" charset="0"/>
                <a:cs typeface="Times New Roman" panose="02020603050405020304" pitchFamily="18" charset="0"/>
              </a:rPr>
              <a:t>Provide input for </a:t>
            </a:r>
            <a:r>
              <a:rPr lang="en-DE">
                <a:latin typeface="Titillium Web"/>
                <a:ea typeface="Times New Roman" panose="02020603050405020304" pitchFamily="18" charset="0"/>
                <a:cs typeface="Times New Roman" panose="02020603050405020304" pitchFamily="18" charset="0"/>
              </a:rPr>
              <a:t>reports</a:t>
            </a:r>
            <a:r>
              <a:rPr lang="en-US" dirty="0">
                <a:latin typeface="Titillium Web"/>
                <a:ea typeface="Times New Roman" panose="02020603050405020304" pitchFamily="18" charset="0"/>
                <a:cs typeface="Times New Roman" panose="02020603050405020304" pitchFamily="18" charset="0"/>
              </a:rPr>
              <a:t> or dashboards</a:t>
            </a:r>
            <a:r>
              <a:rPr lang="en-DE">
                <a:latin typeface="Titillium Web"/>
                <a:ea typeface="Times New Roman" panose="02020603050405020304" pitchFamily="18" charset="0"/>
                <a:cs typeface="Times New Roman" panose="02020603050405020304" pitchFamily="18" charset="0"/>
              </a:rPr>
              <a:t>.  </a:t>
            </a:r>
            <a:endParaRPr lang="en-US" dirty="0">
              <a:latin typeface="Titillium Web"/>
              <a:ea typeface="Times New Roman" panose="02020603050405020304" pitchFamily="18" charset="0"/>
              <a:cs typeface="Times New Roman" panose="02020603050405020304" pitchFamily="18" charset="0"/>
            </a:endParaRPr>
          </a:p>
          <a:p>
            <a:r>
              <a:rPr lang="en-DE">
                <a:latin typeface="Titillium Web"/>
                <a:ea typeface="Times New Roman" panose="02020603050405020304" pitchFamily="18" charset="0"/>
                <a:cs typeface="Times New Roman" panose="02020603050405020304" pitchFamily="18" charset="0"/>
              </a:rPr>
              <a:t>When data is NULL in these fields, the effectiveness is reduced dramatically</a:t>
            </a:r>
            <a:r>
              <a:rPr lang="en-US" dirty="0">
                <a:latin typeface="Titillium Web"/>
                <a:ea typeface="Times New Roman" panose="02020603050405020304" pitchFamily="18" charset="0"/>
                <a:cs typeface="Times New Roman" panose="02020603050405020304" pitchFamily="18" charset="0"/>
              </a:rPr>
              <a:t>, or</a:t>
            </a:r>
            <a:r>
              <a:rPr lang="en-DE">
                <a:latin typeface="Titillium Web"/>
                <a:ea typeface="Times New Roman" panose="02020603050405020304" pitchFamily="18" charset="0"/>
                <a:cs typeface="Times New Roman" panose="02020603050405020304" pitchFamily="18" charset="0"/>
              </a:rPr>
              <a:t> even worse</a:t>
            </a:r>
            <a:r>
              <a:rPr lang="en-US" dirty="0">
                <a:latin typeface="Titillium Web"/>
                <a:ea typeface="Times New Roman" panose="02020603050405020304" pitchFamily="18" charset="0"/>
                <a:cs typeface="Times New Roman" panose="02020603050405020304" pitchFamily="18" charset="0"/>
              </a:rPr>
              <a:t>,</a:t>
            </a:r>
            <a:r>
              <a:rPr lang="en-DE">
                <a:latin typeface="Titillium Web"/>
                <a:ea typeface="Times New Roman" panose="02020603050405020304" pitchFamily="18" charset="0"/>
                <a:cs typeface="Times New Roman" panose="02020603050405020304" pitchFamily="18" charset="0"/>
              </a:rPr>
              <a:t> the reporting cannot be trusted.</a:t>
            </a:r>
            <a:endParaRPr lang="en-US" dirty="0"/>
          </a:p>
        </p:txBody>
      </p:sp>
      <p:sp>
        <p:nvSpPr>
          <p:cNvPr id="3" name="Title 2">
            <a:extLst>
              <a:ext uri="{FF2B5EF4-FFF2-40B4-BE49-F238E27FC236}">
                <a16:creationId xmlns:a16="http://schemas.microsoft.com/office/drawing/2014/main" id="{2050FF45-0DFF-3644-808A-47C1423C9CE1}"/>
              </a:ext>
            </a:extLst>
          </p:cNvPr>
          <p:cNvSpPr>
            <a:spLocks noGrp="1"/>
          </p:cNvSpPr>
          <p:nvPr>
            <p:ph type="title"/>
          </p:nvPr>
        </p:nvSpPr>
        <p:spPr/>
        <p:txBody>
          <a:bodyPr/>
          <a:lstStyle/>
          <a:p>
            <a:r>
              <a:rPr lang="en-US" dirty="0"/>
              <a:t>Required Fields</a:t>
            </a:r>
          </a:p>
        </p:txBody>
      </p:sp>
      <p:sp>
        <p:nvSpPr>
          <p:cNvPr id="5" name="Slide Number Placeholder 4">
            <a:extLst>
              <a:ext uri="{FF2B5EF4-FFF2-40B4-BE49-F238E27FC236}">
                <a16:creationId xmlns:a16="http://schemas.microsoft.com/office/drawing/2014/main" id="{62910CCB-10E5-6A4C-8E8A-DFBFA805937F}"/>
              </a:ext>
            </a:extLst>
          </p:cNvPr>
          <p:cNvSpPr>
            <a:spLocks noGrp="1"/>
          </p:cNvSpPr>
          <p:nvPr>
            <p:ph type="sldNum" idx="12"/>
          </p:nvPr>
        </p:nvSpPr>
        <p:spPr/>
        <p:txBody>
          <a:bodyPr/>
          <a:lstStyle/>
          <a:p>
            <a:fld id="{86CB4B4D-7CA3-9044-876B-883B54F8677D}" type="slidenum">
              <a:rPr lang="de-DE" smtClean="0"/>
              <a:t>5</a:t>
            </a:fld>
            <a:endParaRPr lang="de-DE"/>
          </a:p>
        </p:txBody>
      </p:sp>
      <p:pic>
        <p:nvPicPr>
          <p:cNvPr id="6" name="Picture 5">
            <a:extLst>
              <a:ext uri="{FF2B5EF4-FFF2-40B4-BE49-F238E27FC236}">
                <a16:creationId xmlns:a16="http://schemas.microsoft.com/office/drawing/2014/main" id="{1854A1E6-3B8F-D543-8A95-B5177992E0D0}"/>
              </a:ext>
            </a:extLst>
          </p:cNvPr>
          <p:cNvPicPr>
            <a:picLocks noChangeAspect="1"/>
          </p:cNvPicPr>
          <p:nvPr/>
        </p:nvPicPr>
        <p:blipFill rotWithShape="1">
          <a:blip r:embed="rId2"/>
          <a:srcRect r="-1" b="473"/>
          <a:stretch/>
        </p:blipFill>
        <p:spPr>
          <a:xfrm>
            <a:off x="6036658" y="1896633"/>
            <a:ext cx="5791133" cy="2867447"/>
          </a:xfrm>
          <a:prstGeom prst="rect">
            <a:avLst/>
          </a:prstGeom>
          <a:ln>
            <a:solidFill>
              <a:schemeClr val="tx1">
                <a:lumMod val="20000"/>
                <a:lumOff val="80000"/>
              </a:schemeClr>
            </a:solidFill>
          </a:ln>
        </p:spPr>
      </p:pic>
    </p:spTree>
    <p:extLst>
      <p:ext uri="{BB962C8B-B14F-4D97-AF65-F5344CB8AC3E}">
        <p14:creationId xmlns:p14="http://schemas.microsoft.com/office/powerpoint/2010/main" val="238172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0CADE8-6054-884F-A0C0-3107552756B8}"/>
              </a:ext>
            </a:extLst>
          </p:cNvPr>
          <p:cNvSpPr>
            <a:spLocks noGrp="1"/>
          </p:cNvSpPr>
          <p:nvPr>
            <p:ph type="body" idx="1"/>
          </p:nvPr>
        </p:nvSpPr>
        <p:spPr>
          <a:xfrm>
            <a:off x="6096000" y="1567285"/>
            <a:ext cx="5362417" cy="4535716"/>
          </a:xfrm>
        </p:spPr>
        <p:txBody>
          <a:bodyPr/>
          <a:lstStyle/>
          <a:p>
            <a:r>
              <a:rPr lang="en-US" dirty="0"/>
              <a:t>Undertake an active initiative to complete records with missing data, look for duplicates, and update incorrect information</a:t>
            </a:r>
          </a:p>
          <a:p>
            <a:pPr lvl="1"/>
            <a:r>
              <a:rPr lang="en-US" dirty="0"/>
              <a:t>Distribute responsibilities for updating the data internally through:</a:t>
            </a:r>
          </a:p>
          <a:p>
            <a:pPr lvl="2"/>
            <a:r>
              <a:rPr lang="en-US" dirty="0"/>
              <a:t>Running a report of desired data for clean-up</a:t>
            </a:r>
          </a:p>
          <a:p>
            <a:pPr lvl="2"/>
            <a:r>
              <a:rPr lang="en-US" dirty="0"/>
              <a:t>Using Sugar Tags to assign records that need correction to specific users</a:t>
            </a:r>
          </a:p>
          <a:p>
            <a:pPr lvl="1"/>
            <a:r>
              <a:rPr lang="en-US" dirty="0"/>
              <a:t>Utilize third-party vendors who provide data cleansing services</a:t>
            </a:r>
          </a:p>
          <a:p>
            <a:pPr lvl="2"/>
            <a:endParaRPr lang="en-US" dirty="0"/>
          </a:p>
        </p:txBody>
      </p:sp>
      <p:sp>
        <p:nvSpPr>
          <p:cNvPr id="3" name="Title 2">
            <a:extLst>
              <a:ext uri="{FF2B5EF4-FFF2-40B4-BE49-F238E27FC236}">
                <a16:creationId xmlns:a16="http://schemas.microsoft.com/office/drawing/2014/main" id="{BD1A34D5-65D6-6E48-86D5-1316DA6D904E}"/>
              </a:ext>
            </a:extLst>
          </p:cNvPr>
          <p:cNvSpPr>
            <a:spLocks noGrp="1"/>
          </p:cNvSpPr>
          <p:nvPr>
            <p:ph type="title"/>
          </p:nvPr>
        </p:nvSpPr>
        <p:spPr/>
        <p:txBody>
          <a:bodyPr/>
          <a:lstStyle/>
          <a:p>
            <a:r>
              <a:rPr lang="en-US" dirty="0"/>
              <a:t>Clean-up Initiatives</a:t>
            </a:r>
          </a:p>
        </p:txBody>
      </p:sp>
      <p:sp>
        <p:nvSpPr>
          <p:cNvPr id="5" name="Slide Number Placeholder 4">
            <a:extLst>
              <a:ext uri="{FF2B5EF4-FFF2-40B4-BE49-F238E27FC236}">
                <a16:creationId xmlns:a16="http://schemas.microsoft.com/office/drawing/2014/main" id="{1300EE40-6345-3549-A2D4-E8F9EE6A0530}"/>
              </a:ext>
            </a:extLst>
          </p:cNvPr>
          <p:cNvSpPr>
            <a:spLocks noGrp="1"/>
          </p:cNvSpPr>
          <p:nvPr>
            <p:ph type="sldNum" idx="12"/>
          </p:nvPr>
        </p:nvSpPr>
        <p:spPr/>
        <p:txBody>
          <a:bodyPr/>
          <a:lstStyle/>
          <a:p>
            <a:fld id="{86CB4B4D-7CA3-9044-876B-883B54F8677D}" type="slidenum">
              <a:rPr lang="de-DE" smtClean="0"/>
              <a:t>6</a:t>
            </a:fld>
            <a:endParaRPr lang="de-DE"/>
          </a:p>
        </p:txBody>
      </p:sp>
      <p:graphicFrame>
        <p:nvGraphicFramePr>
          <p:cNvPr id="6" name="Diagram 5">
            <a:extLst>
              <a:ext uri="{FF2B5EF4-FFF2-40B4-BE49-F238E27FC236}">
                <a16:creationId xmlns:a16="http://schemas.microsoft.com/office/drawing/2014/main" id="{0351B322-6953-BF42-9A34-C18E3975EC4B}"/>
              </a:ext>
            </a:extLst>
          </p:cNvPr>
          <p:cNvGraphicFramePr/>
          <p:nvPr>
            <p:extLst>
              <p:ext uri="{D42A27DB-BD31-4B8C-83A1-F6EECF244321}">
                <p14:modId xmlns:p14="http://schemas.microsoft.com/office/powerpoint/2010/main" val="2654084234"/>
              </p:ext>
            </p:extLst>
          </p:nvPr>
        </p:nvGraphicFramePr>
        <p:xfrm>
          <a:off x="1482473" y="1510582"/>
          <a:ext cx="3640380" cy="383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80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6A606B-D4CC-F24D-8978-CDBD779B3A08}"/>
              </a:ext>
            </a:extLst>
          </p:cNvPr>
          <p:cNvSpPr>
            <a:spLocks noGrp="1"/>
          </p:cNvSpPr>
          <p:nvPr>
            <p:ph type="body" idx="1"/>
          </p:nvPr>
        </p:nvSpPr>
        <p:spPr/>
        <p:txBody>
          <a:bodyPr/>
          <a:lstStyle/>
          <a:p>
            <a:r>
              <a:rPr lang="en-US" dirty="0"/>
              <a:t>Standardize common fields by utilizing drop-downs or multi-select fields in lieu of free text </a:t>
            </a:r>
          </a:p>
          <a:p>
            <a:pPr lvl="1"/>
            <a:r>
              <a:rPr lang="en-US" dirty="0"/>
              <a:t>Lead Source, Industry, Country, Status, etc.</a:t>
            </a:r>
          </a:p>
          <a:p>
            <a:r>
              <a:rPr lang="en-US" dirty="0"/>
              <a:t>Creating standard options will:</a:t>
            </a:r>
          </a:p>
          <a:p>
            <a:pPr lvl="1"/>
            <a:r>
              <a:rPr lang="en-US" dirty="0"/>
              <a:t>Improve data quality</a:t>
            </a:r>
          </a:p>
          <a:p>
            <a:pPr lvl="1"/>
            <a:r>
              <a:rPr lang="en-US" dirty="0"/>
              <a:t>Allow for better reporting</a:t>
            </a:r>
          </a:p>
          <a:p>
            <a:pPr lvl="1"/>
            <a:r>
              <a:rPr lang="en-US" dirty="0"/>
              <a:t>Allow for segmentation for marketing automation, such as in Sugar Market</a:t>
            </a:r>
          </a:p>
        </p:txBody>
      </p:sp>
      <p:sp>
        <p:nvSpPr>
          <p:cNvPr id="3" name="Title 2">
            <a:extLst>
              <a:ext uri="{FF2B5EF4-FFF2-40B4-BE49-F238E27FC236}">
                <a16:creationId xmlns:a16="http://schemas.microsoft.com/office/drawing/2014/main" id="{7EC9AA86-1F26-2940-9C96-9C7FFD3B242A}"/>
              </a:ext>
            </a:extLst>
          </p:cNvPr>
          <p:cNvSpPr>
            <a:spLocks noGrp="1"/>
          </p:cNvSpPr>
          <p:nvPr>
            <p:ph type="title"/>
          </p:nvPr>
        </p:nvSpPr>
        <p:spPr/>
        <p:txBody>
          <a:bodyPr/>
          <a:lstStyle/>
          <a:p>
            <a:r>
              <a:rPr lang="en-US" dirty="0"/>
              <a:t>Standardization</a:t>
            </a:r>
          </a:p>
        </p:txBody>
      </p:sp>
      <p:sp>
        <p:nvSpPr>
          <p:cNvPr id="5" name="Slide Number Placeholder 4">
            <a:extLst>
              <a:ext uri="{FF2B5EF4-FFF2-40B4-BE49-F238E27FC236}">
                <a16:creationId xmlns:a16="http://schemas.microsoft.com/office/drawing/2014/main" id="{73D959C8-0409-9A41-9B7D-BDBB23C727B0}"/>
              </a:ext>
            </a:extLst>
          </p:cNvPr>
          <p:cNvSpPr>
            <a:spLocks noGrp="1"/>
          </p:cNvSpPr>
          <p:nvPr>
            <p:ph type="sldNum" idx="12"/>
          </p:nvPr>
        </p:nvSpPr>
        <p:spPr/>
        <p:txBody>
          <a:bodyPr/>
          <a:lstStyle/>
          <a:p>
            <a:fld id="{86CB4B4D-7CA3-9044-876B-883B54F8677D}" type="slidenum">
              <a:rPr lang="de-DE" smtClean="0"/>
              <a:t>7</a:t>
            </a:fld>
            <a:endParaRPr lang="de-DE"/>
          </a:p>
        </p:txBody>
      </p:sp>
      <p:pic>
        <p:nvPicPr>
          <p:cNvPr id="6" name="Picture 5">
            <a:extLst>
              <a:ext uri="{FF2B5EF4-FFF2-40B4-BE49-F238E27FC236}">
                <a16:creationId xmlns:a16="http://schemas.microsoft.com/office/drawing/2014/main" id="{AA4FB7F8-2CC8-F24E-A4A6-25CC2A9C9E46}"/>
              </a:ext>
            </a:extLst>
          </p:cNvPr>
          <p:cNvPicPr>
            <a:picLocks noChangeAspect="1"/>
          </p:cNvPicPr>
          <p:nvPr/>
        </p:nvPicPr>
        <p:blipFill rotWithShape="1">
          <a:blip r:embed="rId2"/>
          <a:srcRect t="4175" r="3" b="3"/>
          <a:stretch/>
        </p:blipFill>
        <p:spPr>
          <a:xfrm>
            <a:off x="5904754" y="1689317"/>
            <a:ext cx="6074080" cy="3565028"/>
          </a:xfrm>
          <a:prstGeom prst="rect">
            <a:avLst/>
          </a:prstGeom>
          <a:ln>
            <a:solidFill>
              <a:schemeClr val="tx1">
                <a:lumMod val="20000"/>
                <a:lumOff val="80000"/>
              </a:schemeClr>
            </a:solidFill>
          </a:ln>
        </p:spPr>
      </p:pic>
    </p:spTree>
    <p:extLst>
      <p:ext uri="{BB962C8B-B14F-4D97-AF65-F5344CB8AC3E}">
        <p14:creationId xmlns:p14="http://schemas.microsoft.com/office/powerpoint/2010/main" val="425602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23FD2-7D41-884D-B3BC-6F04F4CB127D}"/>
              </a:ext>
            </a:extLst>
          </p:cNvPr>
          <p:cNvSpPr>
            <a:spLocks noGrp="1"/>
          </p:cNvSpPr>
          <p:nvPr>
            <p:ph type="body" idx="1"/>
          </p:nvPr>
        </p:nvSpPr>
        <p:spPr/>
        <p:txBody>
          <a:bodyPr/>
          <a:lstStyle/>
          <a:p>
            <a:r>
              <a:rPr lang="en-US" b="1" dirty="0"/>
              <a:t>Data consolidation </a:t>
            </a:r>
            <a:r>
              <a:rPr lang="en-US" dirty="0"/>
              <a:t>aims at capturing the data from multiple, heterogeneous source systems and integrating it into SugarCRM</a:t>
            </a:r>
          </a:p>
          <a:p>
            <a:r>
              <a:rPr lang="en-US" dirty="0"/>
              <a:t>The extent of data integration will depend on the required quality of service characteristics. </a:t>
            </a:r>
          </a:p>
          <a:p>
            <a:pPr lvl="1"/>
            <a:r>
              <a:rPr lang="en-US" dirty="0"/>
              <a:t>Data quality depends on the data quality of the source system and a clean up routing is recommended prior to integration and migration efforts</a:t>
            </a:r>
          </a:p>
        </p:txBody>
      </p:sp>
      <p:sp>
        <p:nvSpPr>
          <p:cNvPr id="3" name="Title 2">
            <a:extLst>
              <a:ext uri="{FF2B5EF4-FFF2-40B4-BE49-F238E27FC236}">
                <a16:creationId xmlns:a16="http://schemas.microsoft.com/office/drawing/2014/main" id="{33DAF704-E814-4B4F-AE68-259771A4671E}"/>
              </a:ext>
            </a:extLst>
          </p:cNvPr>
          <p:cNvSpPr>
            <a:spLocks noGrp="1"/>
          </p:cNvSpPr>
          <p:nvPr>
            <p:ph type="title"/>
          </p:nvPr>
        </p:nvSpPr>
        <p:spPr/>
        <p:txBody>
          <a:bodyPr/>
          <a:lstStyle/>
          <a:p>
            <a:r>
              <a:rPr lang="en-US" dirty="0"/>
              <a:t>Integrating Data from Other Systems</a:t>
            </a:r>
          </a:p>
        </p:txBody>
      </p:sp>
      <p:sp>
        <p:nvSpPr>
          <p:cNvPr id="5" name="Slide Number Placeholder 4">
            <a:extLst>
              <a:ext uri="{FF2B5EF4-FFF2-40B4-BE49-F238E27FC236}">
                <a16:creationId xmlns:a16="http://schemas.microsoft.com/office/drawing/2014/main" id="{0861CE7C-F631-1E4A-A4C7-FAA0B2A73425}"/>
              </a:ext>
            </a:extLst>
          </p:cNvPr>
          <p:cNvSpPr>
            <a:spLocks noGrp="1"/>
          </p:cNvSpPr>
          <p:nvPr>
            <p:ph type="sldNum" idx="12"/>
          </p:nvPr>
        </p:nvSpPr>
        <p:spPr/>
        <p:txBody>
          <a:bodyPr/>
          <a:lstStyle/>
          <a:p>
            <a:fld id="{86CB4B4D-7CA3-9044-876B-883B54F8677D}" type="slidenum">
              <a:rPr lang="de-DE" smtClean="0"/>
              <a:t>8</a:t>
            </a:fld>
            <a:endParaRPr lang="de-DE"/>
          </a:p>
        </p:txBody>
      </p:sp>
      <p:pic>
        <p:nvPicPr>
          <p:cNvPr id="6" name="Picture 5">
            <a:extLst>
              <a:ext uri="{FF2B5EF4-FFF2-40B4-BE49-F238E27FC236}">
                <a16:creationId xmlns:a16="http://schemas.microsoft.com/office/drawing/2014/main" id="{9C559916-20B1-744C-942F-A72B84A0907C}"/>
              </a:ext>
            </a:extLst>
          </p:cNvPr>
          <p:cNvPicPr>
            <a:picLocks noChangeAspect="1"/>
          </p:cNvPicPr>
          <p:nvPr/>
        </p:nvPicPr>
        <p:blipFill>
          <a:blip r:embed="rId2"/>
          <a:stretch>
            <a:fillRect/>
          </a:stretch>
        </p:blipFill>
        <p:spPr>
          <a:xfrm>
            <a:off x="6465376" y="2257678"/>
            <a:ext cx="5195243" cy="2857383"/>
          </a:xfrm>
          <a:prstGeom prst="rect">
            <a:avLst/>
          </a:prstGeom>
          <a:effectLst/>
        </p:spPr>
      </p:pic>
    </p:spTree>
    <p:extLst>
      <p:ext uri="{BB962C8B-B14F-4D97-AF65-F5344CB8AC3E}">
        <p14:creationId xmlns:p14="http://schemas.microsoft.com/office/powerpoint/2010/main" val="389492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88ED02D-DC3E-B941-9587-5352BE7296B8}"/>
              </a:ext>
            </a:extLst>
          </p:cNvPr>
          <p:cNvSpPr>
            <a:spLocks noGrp="1"/>
          </p:cNvSpPr>
          <p:nvPr>
            <p:ph type="body" idx="1"/>
          </p:nvPr>
        </p:nvSpPr>
        <p:spPr/>
        <p:txBody>
          <a:bodyPr/>
          <a:lstStyle/>
          <a:p>
            <a:r>
              <a:rPr lang="en-US" dirty="0">
                <a:solidFill>
                  <a:schemeClr val="bg2"/>
                </a:solidFill>
                <a:hlinkClick r:id="rId3"/>
              </a:rPr>
              <a:t>Get technical and strategic advice from our experts</a:t>
            </a:r>
            <a:r>
              <a:rPr lang="en-US" dirty="0">
                <a:solidFill>
                  <a:schemeClr val="bg2"/>
                </a:solidFill>
              </a:rPr>
              <a:t> with deep knowledge across disciplines</a:t>
            </a:r>
          </a:p>
          <a:p>
            <a:pPr marL="342900" indent="-342900">
              <a:buFont typeface="Arial" panose="020B0604020202020204" pitchFamily="34" charset="0"/>
              <a:buChar char="•"/>
            </a:pPr>
            <a:r>
              <a:rPr lang="en-US" dirty="0">
                <a:solidFill>
                  <a:schemeClr val="bg2"/>
                </a:solidFill>
              </a:rPr>
              <a:t>Our business analysts, solution architects, and engineers will work with you to:</a:t>
            </a:r>
          </a:p>
          <a:p>
            <a:pPr marL="800088" lvl="1" indent="-342900">
              <a:buFont typeface="Arial" panose="020B0604020202020204" pitchFamily="34" charset="0"/>
              <a:buChar char="•"/>
            </a:pPr>
            <a:r>
              <a:rPr lang="en-US" dirty="0">
                <a:solidFill>
                  <a:schemeClr val="bg2"/>
                </a:solidFill>
              </a:rPr>
              <a:t>Review your solution</a:t>
            </a:r>
          </a:p>
          <a:p>
            <a:pPr marL="800088" lvl="1" indent="-342900">
              <a:buFont typeface="Arial" panose="020B0604020202020204" pitchFamily="34" charset="0"/>
              <a:buChar char="•"/>
            </a:pPr>
            <a:r>
              <a:rPr lang="en-US" dirty="0">
                <a:solidFill>
                  <a:schemeClr val="bg2"/>
                </a:solidFill>
              </a:rPr>
              <a:t>Oversee complex data quality and integration issues</a:t>
            </a:r>
          </a:p>
          <a:p>
            <a:pPr marL="800088" lvl="1" indent="-342900">
              <a:buFont typeface="Arial" panose="020B0604020202020204" pitchFamily="34" charset="0"/>
              <a:buChar char="•"/>
            </a:pPr>
            <a:r>
              <a:rPr lang="en-US" dirty="0">
                <a:solidFill>
                  <a:schemeClr val="bg2"/>
                </a:solidFill>
              </a:rPr>
              <a:t>Improve end-user adoption</a:t>
            </a:r>
          </a:p>
          <a:p>
            <a:pPr marL="342900" lvl="6" indent="-342900">
              <a:buFont typeface="Arial" panose="020B0604020202020204" pitchFamily="34" charset="0"/>
              <a:buChar char="•"/>
            </a:pPr>
            <a:endParaRPr lang="en-US" dirty="0">
              <a:solidFill>
                <a:schemeClr val="bg2"/>
              </a:solidFill>
            </a:endParaRPr>
          </a:p>
        </p:txBody>
      </p:sp>
      <p:sp>
        <p:nvSpPr>
          <p:cNvPr id="20" name="Title 19">
            <a:extLst>
              <a:ext uri="{FF2B5EF4-FFF2-40B4-BE49-F238E27FC236}">
                <a16:creationId xmlns:a16="http://schemas.microsoft.com/office/drawing/2014/main" id="{AE759338-4CBF-E94E-918A-DC11D836750F}"/>
              </a:ext>
            </a:extLst>
          </p:cNvPr>
          <p:cNvSpPr>
            <a:spLocks noGrp="1"/>
          </p:cNvSpPr>
          <p:nvPr>
            <p:ph type="title"/>
          </p:nvPr>
        </p:nvSpPr>
        <p:spPr/>
        <p:txBody>
          <a:bodyPr/>
          <a:lstStyle/>
          <a:p>
            <a:r>
              <a:rPr lang="en-US" dirty="0">
                <a:solidFill>
                  <a:schemeClr val="bg2"/>
                </a:solidFill>
              </a:rPr>
              <a:t>How we can help</a:t>
            </a:r>
          </a:p>
        </p:txBody>
      </p:sp>
      <p:sp>
        <p:nvSpPr>
          <p:cNvPr id="3" name="Slide Number Placeholder 2">
            <a:extLst>
              <a:ext uri="{FF2B5EF4-FFF2-40B4-BE49-F238E27FC236}">
                <a16:creationId xmlns:a16="http://schemas.microsoft.com/office/drawing/2014/main" id="{2082E158-6D83-9449-B9F5-73945896475D}"/>
              </a:ext>
            </a:extLst>
          </p:cNvPr>
          <p:cNvSpPr>
            <a:spLocks noGrp="1"/>
          </p:cNvSpPr>
          <p:nvPr>
            <p:ph type="sldNum" idx="12"/>
          </p:nvPr>
        </p:nvSpPr>
        <p:spPr>
          <a:prstGeom prst="rect">
            <a:avLst/>
          </a:prstGeom>
        </p:spPr>
        <p:txBody>
          <a:bodyPr/>
          <a:lstStyle/>
          <a:p>
            <a:pPr algn="ctr" defTabSz="412740" hangingPunct="0">
              <a:defRPr/>
            </a:pPr>
            <a:fld id="{E6CEF964-F739-A543-9382-0898C4DCBAD3}" type="slidenum">
              <a:rPr lang="en-US" sz="1500" b="1" kern="0">
                <a:solidFill>
                  <a:srgbClr val="000000"/>
                </a:solidFill>
                <a:latin typeface="Helvetica Neue"/>
                <a:sym typeface="Helvetica Neue"/>
              </a:rPr>
              <a:pPr algn="ctr" defTabSz="412740" hangingPunct="0">
                <a:defRPr/>
              </a:pPr>
              <a:t>9</a:t>
            </a:fld>
            <a:endParaRPr lang="en-US" sz="1500" b="1" kern="0" dirty="0">
              <a:solidFill>
                <a:srgbClr val="000000"/>
              </a:solidFill>
              <a:latin typeface="Helvetica Neue"/>
              <a:sym typeface="Helvetica Neue"/>
            </a:endParaRPr>
          </a:p>
        </p:txBody>
      </p:sp>
      <p:pic>
        <p:nvPicPr>
          <p:cNvPr id="25" name="Picture 24" descr="Logo, company name&#10;&#10;Description automatically generated">
            <a:extLst>
              <a:ext uri="{FF2B5EF4-FFF2-40B4-BE49-F238E27FC236}">
                <a16:creationId xmlns:a16="http://schemas.microsoft.com/office/drawing/2014/main" id="{6A795F9C-7D55-D842-9E40-C4F18CF24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920" y="1910732"/>
            <a:ext cx="5057015" cy="2758372"/>
          </a:xfrm>
          <a:prstGeom prst="rect">
            <a:avLst/>
          </a:prstGeom>
        </p:spPr>
      </p:pic>
    </p:spTree>
    <p:extLst>
      <p:ext uri="{BB962C8B-B14F-4D97-AF65-F5344CB8AC3E}">
        <p14:creationId xmlns:p14="http://schemas.microsoft.com/office/powerpoint/2010/main" val="3931960680"/>
      </p:ext>
    </p:extLst>
  </p:cSld>
  <p:clrMapOvr>
    <a:masterClrMapping/>
  </p:clrMapOvr>
</p:sld>
</file>

<file path=ppt/theme/theme1.xml><?xml version="1.0" encoding="utf-8"?>
<a:theme xmlns:a="http://schemas.openxmlformats.org/drawingml/2006/main" name="Theme1">
  <a:themeElements>
    <a:clrScheme name="New SugarCRM">
      <a:dk1>
        <a:srgbClr val="333333"/>
      </a:dk1>
      <a:lt1>
        <a:srgbClr val="FFFFFF"/>
      </a:lt1>
      <a:dk2>
        <a:srgbClr val="013761"/>
      </a:dk2>
      <a:lt2>
        <a:srgbClr val="E8E8E8"/>
      </a:lt2>
      <a:accent1>
        <a:srgbClr val="009CDE"/>
      </a:accent1>
      <a:accent2>
        <a:srgbClr val="ED7D31"/>
      </a:accent2>
      <a:accent3>
        <a:srgbClr val="A3D233"/>
      </a:accent3>
      <a:accent4>
        <a:srgbClr val="007DB9"/>
      </a:accent4>
      <a:accent5>
        <a:srgbClr val="E35105"/>
      </a:accent5>
      <a:accent6>
        <a:srgbClr val="519736"/>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B1FB471-A3A6-4AF2-AF45-B9C564613E05}" vid="{FA4F2500-8E6F-4F7D-A23F-DC9BABFE4B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638</Words>
  <Application>Microsoft Macintosh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ArialMT</vt:lpstr>
      <vt:lpstr>Calibri</vt:lpstr>
      <vt:lpstr>Helvetica Neue</vt:lpstr>
      <vt:lpstr>Open Sans Regular</vt:lpstr>
      <vt:lpstr>Roboto</vt:lpstr>
      <vt:lpstr>Roboto Black</vt:lpstr>
      <vt:lpstr>Titillium</vt:lpstr>
      <vt:lpstr>Titillium Bd</vt:lpstr>
      <vt:lpstr>Titillium Web</vt:lpstr>
      <vt:lpstr>Wingdings</vt:lpstr>
      <vt:lpstr>Theme1</vt:lpstr>
      <vt:lpstr>Data Quality</vt:lpstr>
      <vt:lpstr>Six Ways to Improve Data Quality</vt:lpstr>
      <vt:lpstr>Automated Data Augmentation</vt:lpstr>
      <vt:lpstr>Data Responsibility</vt:lpstr>
      <vt:lpstr>Required Fields</vt:lpstr>
      <vt:lpstr>Clean-up Initiatives</vt:lpstr>
      <vt:lpstr>Standardization</vt:lpstr>
      <vt:lpstr>Integrating Data from Other Systems</vt:lpstr>
      <vt:lpstr>How we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Baecker</dc:creator>
  <cp:lastModifiedBy>Jana Ferguson</cp:lastModifiedBy>
  <cp:revision>7</cp:revision>
  <dcterms:created xsi:type="dcterms:W3CDTF">2020-10-20T14:07:15Z</dcterms:created>
  <dcterms:modified xsi:type="dcterms:W3CDTF">2020-12-28T20:32:11Z</dcterms:modified>
</cp:coreProperties>
</file>